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70" r:id="rId14"/>
    <p:sldId id="271" r:id="rId15"/>
    <p:sldId id="265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696759-9C1E-4FE0-A08F-16DA773DEDC5}" v="2" dt="2021-12-11T03:40:40.492"/>
    <p1510:client id="{54E130BF-FC16-4223-B615-8C20F4CECBEA}" v="124" dt="2021-12-11T04:01:01.612"/>
    <p1510:client id="{A453C25C-6EB5-704D-8299-24C20818BE16}" v="63" dt="2021-12-11T04:23:28.859"/>
    <p1510:client id="{DA475EC6-5DF7-4652-98CF-64DD10C7CD2A}" v="158" dt="2021-12-11T04:10:35.3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34"/>
            <a:ext cx="12192000" cy="685803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069400" y="1630933"/>
            <a:ext cx="6053200" cy="359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s-MX"/>
              <a:t>Haz clic para modificar el estilo de 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58251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095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bg>
      <p:bgPr>
        <a:solidFill>
          <a:srgbClr val="000000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  <p:pic>
        <p:nvPicPr>
          <p:cNvPr id="57" name="Google Shape;57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7968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C8321B-D0E4-4DAF-8E2C-80500942D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B68C967-FB81-47A3-816B-B2D11B8392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F25016-61C3-4DB7-908D-EA010EA13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0248-29C6-4F4B-9188-F0966A510FA3}" type="datetimeFigureOut">
              <a:rPr lang="es-MX" smtClean="0"/>
              <a:t>10/12/21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2EC8F2-251D-49B0-8817-FB96CE4FA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ED4A81-10E8-49D1-AC88-86EF49004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10277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34"/>
            <a:ext cx="12192000" cy="685803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3251400" y="2415933"/>
            <a:ext cx="5689200" cy="154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3251400" y="3786739"/>
            <a:ext cx="5689200" cy="104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1333"/>
              </a:spcBef>
              <a:spcAft>
                <a:spcPts val="1333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s-MX"/>
              <a:t>Haz clic para editar el estilo de subtítulo del patrón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2562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34"/>
            <a:ext cx="12192000" cy="685803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60567" y="2374400"/>
            <a:ext cx="5870800" cy="259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91054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200"/>
              <a:buChar char="◦"/>
              <a:defRPr i="1">
                <a:solidFill>
                  <a:schemeClr val="lt1"/>
                </a:solidFill>
              </a:defRPr>
            </a:lvl1pPr>
            <a:lvl2pPr marL="1219170" lvl="1" indent="-491054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2200"/>
              <a:buChar char="◦"/>
              <a:defRPr i="1">
                <a:solidFill>
                  <a:schemeClr val="lt1"/>
                </a:solidFill>
              </a:defRPr>
            </a:lvl2pPr>
            <a:lvl3pPr marL="1828754" lvl="2" indent="-491054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2200"/>
              <a:buChar char="◦"/>
              <a:defRPr i="1">
                <a:solidFill>
                  <a:schemeClr val="lt1"/>
                </a:solidFill>
              </a:defRPr>
            </a:lvl3pPr>
            <a:lvl4pPr marL="2438339" lvl="3" indent="-491054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2200"/>
              <a:buChar char="◦"/>
              <a:defRPr i="1">
                <a:solidFill>
                  <a:schemeClr val="lt1"/>
                </a:solidFill>
              </a:defRPr>
            </a:lvl4pPr>
            <a:lvl5pPr marL="3047924" lvl="4" indent="-491054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2200"/>
              <a:buChar char="◦"/>
              <a:defRPr i="1">
                <a:solidFill>
                  <a:schemeClr val="lt1"/>
                </a:solidFill>
              </a:defRPr>
            </a:lvl5pPr>
            <a:lvl6pPr marL="3657509" lvl="5" indent="-491054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2200"/>
              <a:buChar char="◦"/>
              <a:defRPr i="1">
                <a:solidFill>
                  <a:schemeClr val="lt1"/>
                </a:solidFill>
              </a:defRPr>
            </a:lvl6pPr>
            <a:lvl7pPr marL="4267093" lvl="6" indent="-491054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2200"/>
              <a:buChar char="◦"/>
              <a:defRPr i="1">
                <a:solidFill>
                  <a:schemeClr val="lt1"/>
                </a:solidFill>
              </a:defRPr>
            </a:lvl7pPr>
            <a:lvl8pPr marL="4876678" lvl="7" indent="-491054" algn="ctr" rtl="0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2200"/>
              <a:buChar char="◦"/>
              <a:defRPr i="1">
                <a:solidFill>
                  <a:schemeClr val="lt1"/>
                </a:solidFill>
              </a:defRPr>
            </a:lvl8pPr>
            <a:lvl9pPr marL="5486263" lvl="8" indent="-491054" algn="ctr">
              <a:spcBef>
                <a:spcPts val="1333"/>
              </a:spcBef>
              <a:spcAft>
                <a:spcPts val="1333"/>
              </a:spcAft>
              <a:buClr>
                <a:schemeClr val="lt1"/>
              </a:buClr>
              <a:buSzPts val="2200"/>
              <a:buChar char="◦"/>
              <a:defRPr i="1">
                <a:solidFill>
                  <a:schemeClr val="lt1"/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9" name="Google Shape;19;p4"/>
          <p:cNvSpPr txBox="1"/>
          <p:nvPr/>
        </p:nvSpPr>
        <p:spPr>
          <a:xfrm>
            <a:off x="4791200" y="1549825"/>
            <a:ext cx="2609600" cy="8716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2823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5125767" y="1073767"/>
            <a:ext cx="6456800" cy="473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491054">
              <a:spcBef>
                <a:spcPts val="800"/>
              </a:spcBef>
              <a:spcAft>
                <a:spcPts val="0"/>
              </a:spcAft>
              <a:buSzPts val="2200"/>
              <a:buChar char="◦"/>
              <a:defRPr/>
            </a:lvl1pPr>
            <a:lvl2pPr marL="1219170" lvl="1" indent="-491054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2pPr>
            <a:lvl3pPr marL="1828754" lvl="2" indent="-491054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3pPr>
            <a:lvl4pPr marL="2438339" lvl="3" indent="-491054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4pPr>
            <a:lvl5pPr marL="3047924" lvl="4" indent="-491054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5pPr>
            <a:lvl6pPr marL="3657509" lvl="5" indent="-491054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6pPr>
            <a:lvl7pPr marL="4267093" lvl="6" indent="-491054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7pPr>
            <a:lvl8pPr marL="4876678" lvl="7" indent="-491054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8pPr>
            <a:lvl9pPr marL="5486263" lvl="8" indent="-491054">
              <a:spcBef>
                <a:spcPts val="1333"/>
              </a:spcBef>
              <a:spcAft>
                <a:spcPts val="1333"/>
              </a:spcAft>
              <a:buSzPts val="2200"/>
              <a:buChar char="◦"/>
              <a:defRPr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7600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932000" y="1053533"/>
            <a:ext cx="4659600" cy="1104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932000" y="2360300"/>
            <a:ext cx="4659600" cy="344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91054" rtl="0">
              <a:spcBef>
                <a:spcPts val="800"/>
              </a:spcBef>
              <a:spcAft>
                <a:spcPts val="0"/>
              </a:spcAft>
              <a:buSzPts val="2200"/>
              <a:buChar char="◦"/>
              <a:defRPr/>
            </a:lvl1pPr>
            <a:lvl2pPr marL="1219170" lvl="1" indent="-491054" rtl="0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2pPr>
            <a:lvl3pPr marL="1828754" lvl="2" indent="-491054" rtl="0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3pPr>
            <a:lvl4pPr marL="2438339" lvl="3" indent="-491054" rtl="0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4pPr>
            <a:lvl5pPr marL="3047924" lvl="4" indent="-491054" rtl="0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5pPr>
            <a:lvl6pPr marL="3657509" lvl="5" indent="-491054" rtl="0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6pPr>
            <a:lvl7pPr marL="4267093" lvl="6" indent="-491054" rtl="0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7pPr>
            <a:lvl8pPr marL="4876678" lvl="7" indent="-491054" rtl="0">
              <a:spcBef>
                <a:spcPts val="1333"/>
              </a:spcBef>
              <a:spcAft>
                <a:spcPts val="0"/>
              </a:spcAft>
              <a:buSzPts val="2200"/>
              <a:buChar char="◦"/>
              <a:defRPr/>
            </a:lvl8pPr>
            <a:lvl9pPr marL="5486263" lvl="8" indent="-491054" rtl="0">
              <a:spcBef>
                <a:spcPts val="1333"/>
              </a:spcBef>
              <a:spcAft>
                <a:spcPts val="1333"/>
              </a:spcAft>
              <a:buSzPts val="2200"/>
              <a:buChar char="◦"/>
              <a:defRPr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3457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5125767" y="1073767"/>
            <a:ext cx="3000400" cy="472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◦"/>
              <a:defRPr sz="2400"/>
            </a:lvl1pPr>
            <a:lvl2pPr marL="1219170" lvl="1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2pPr>
            <a:lvl3pPr marL="1828754" lvl="2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3pPr>
            <a:lvl4pPr marL="2438339" lvl="3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4pPr>
            <a:lvl5pPr marL="3047924" lvl="4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5pPr>
            <a:lvl6pPr marL="3657509" lvl="5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6pPr>
            <a:lvl7pPr marL="4267093" lvl="6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7pPr>
            <a:lvl8pPr marL="4876678" lvl="7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8pPr>
            <a:lvl9pPr marL="5486263" lvl="8" indent="-457189">
              <a:spcBef>
                <a:spcPts val="1333"/>
              </a:spcBef>
              <a:spcAft>
                <a:spcPts val="1333"/>
              </a:spcAft>
              <a:buSzPts val="1800"/>
              <a:buChar char="◦"/>
              <a:defRPr sz="24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8582165" y="1073767"/>
            <a:ext cx="3000400" cy="472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◦"/>
              <a:defRPr sz="2400"/>
            </a:lvl1pPr>
            <a:lvl2pPr marL="1219170" lvl="1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2pPr>
            <a:lvl3pPr marL="1828754" lvl="2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3pPr>
            <a:lvl4pPr marL="2438339" lvl="3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4pPr>
            <a:lvl5pPr marL="3047924" lvl="4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5pPr>
            <a:lvl6pPr marL="3657509" lvl="5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6pPr>
            <a:lvl7pPr marL="4267093" lvl="6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7pPr>
            <a:lvl8pPr marL="4876678" lvl="7" indent="-457189">
              <a:spcBef>
                <a:spcPts val="1333"/>
              </a:spcBef>
              <a:spcAft>
                <a:spcPts val="0"/>
              </a:spcAft>
              <a:buSzPts val="1800"/>
              <a:buChar char="◦"/>
              <a:defRPr sz="2400"/>
            </a:lvl8pPr>
            <a:lvl9pPr marL="5486263" lvl="8" indent="-457189">
              <a:spcBef>
                <a:spcPts val="1333"/>
              </a:spcBef>
              <a:spcAft>
                <a:spcPts val="1333"/>
              </a:spcAft>
              <a:buSzPts val="1800"/>
              <a:buChar char="◦"/>
              <a:defRPr sz="24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13787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5125767" y="1063633"/>
            <a:ext cx="1975600" cy="472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◦"/>
              <a:defRPr sz="1867"/>
            </a:lvl1pPr>
            <a:lvl2pPr marL="1219170" lvl="1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2pPr>
            <a:lvl3pPr marL="1828754" lvl="2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3pPr>
            <a:lvl4pPr marL="2438339" lvl="3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4pPr>
            <a:lvl5pPr marL="3047924" lvl="4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5pPr>
            <a:lvl6pPr marL="3657509" lvl="5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6pPr>
            <a:lvl7pPr marL="4267093" lvl="6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7pPr>
            <a:lvl8pPr marL="4876678" lvl="7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8pPr>
            <a:lvl9pPr marL="5486263" lvl="8" indent="-423323" rtl="0">
              <a:spcBef>
                <a:spcPts val="1333"/>
              </a:spcBef>
              <a:spcAft>
                <a:spcPts val="1333"/>
              </a:spcAft>
              <a:buSzPts val="1400"/>
              <a:buChar char="◦"/>
              <a:defRPr sz="1867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2"/>
          </p:nvPr>
        </p:nvSpPr>
        <p:spPr>
          <a:xfrm>
            <a:off x="7366369" y="1063633"/>
            <a:ext cx="1975600" cy="472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◦"/>
              <a:defRPr sz="1867"/>
            </a:lvl1pPr>
            <a:lvl2pPr marL="1219170" lvl="1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2pPr>
            <a:lvl3pPr marL="1828754" lvl="2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3pPr>
            <a:lvl4pPr marL="2438339" lvl="3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4pPr>
            <a:lvl5pPr marL="3047924" lvl="4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5pPr>
            <a:lvl6pPr marL="3657509" lvl="5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6pPr>
            <a:lvl7pPr marL="4267093" lvl="6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7pPr>
            <a:lvl8pPr marL="4876678" lvl="7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8pPr>
            <a:lvl9pPr marL="5486263" lvl="8" indent="-423323" rtl="0">
              <a:spcBef>
                <a:spcPts val="1333"/>
              </a:spcBef>
              <a:spcAft>
                <a:spcPts val="1333"/>
              </a:spcAft>
              <a:buSzPts val="1400"/>
              <a:buChar char="◦"/>
              <a:defRPr sz="1867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3"/>
          </p:nvPr>
        </p:nvSpPr>
        <p:spPr>
          <a:xfrm>
            <a:off x="9606972" y="1063633"/>
            <a:ext cx="1975600" cy="472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◦"/>
              <a:defRPr sz="1867"/>
            </a:lvl1pPr>
            <a:lvl2pPr marL="1219170" lvl="1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2pPr>
            <a:lvl3pPr marL="1828754" lvl="2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3pPr>
            <a:lvl4pPr marL="2438339" lvl="3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4pPr>
            <a:lvl5pPr marL="3047924" lvl="4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5pPr>
            <a:lvl6pPr marL="3657509" lvl="5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6pPr>
            <a:lvl7pPr marL="4267093" lvl="6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7pPr>
            <a:lvl8pPr marL="4876678" lvl="7" indent="-423323" rtl="0">
              <a:spcBef>
                <a:spcPts val="1333"/>
              </a:spcBef>
              <a:spcAft>
                <a:spcPts val="0"/>
              </a:spcAft>
              <a:buSzPts val="1400"/>
              <a:buChar char="◦"/>
              <a:defRPr sz="1867"/>
            </a:lvl8pPr>
            <a:lvl9pPr marL="5486263" lvl="8" indent="-423323" rtl="0">
              <a:spcBef>
                <a:spcPts val="1333"/>
              </a:spcBef>
              <a:spcAft>
                <a:spcPts val="1333"/>
              </a:spcAft>
              <a:buSzPts val="1400"/>
              <a:buChar char="◦"/>
              <a:defRPr sz="1867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8656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r>
              <a:rPr lang="es-MX"/>
              <a:t>Haz clic para modificar el estilo de título del patrón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41594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609600" y="712769"/>
            <a:ext cx="109728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1333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1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9320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ExtraBold"/>
              <a:buNone/>
              <a:defRPr sz="2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ExtraBold"/>
              <a:buNone/>
              <a:defRPr sz="2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ExtraBold"/>
              <a:buNone/>
              <a:defRPr sz="2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ExtraBold"/>
              <a:buNone/>
              <a:defRPr sz="2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ExtraBold"/>
              <a:buNone/>
              <a:defRPr sz="2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ExtraBold"/>
              <a:buNone/>
              <a:defRPr sz="2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ExtraBold"/>
              <a:buNone/>
              <a:defRPr sz="2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ExtraBold"/>
              <a:buNone/>
              <a:defRPr sz="2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Montserrat ExtraBold"/>
              <a:buNone/>
              <a:defRPr sz="2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25767" y="1073767"/>
            <a:ext cx="6456800" cy="4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ontserrat Light"/>
              <a:buChar char="◦"/>
              <a:defRPr sz="2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ontserrat Light"/>
              <a:buChar char="◦"/>
              <a:defRPr sz="2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ontserrat Light"/>
              <a:buChar char="◦"/>
              <a:defRPr sz="2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 Light"/>
              <a:buChar char="◦"/>
              <a:defRPr sz="2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 Light"/>
              <a:buChar char="◦"/>
              <a:defRPr sz="2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 Light"/>
              <a:buChar char="◦"/>
              <a:defRPr sz="2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 Light"/>
              <a:buChar char="◦"/>
              <a:defRPr sz="2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683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ontserrat Light"/>
              <a:buChar char="◦"/>
              <a:defRPr sz="2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683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200"/>
              <a:buFont typeface="Montserrat Light"/>
              <a:buChar char="◦"/>
              <a:defRPr sz="2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6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fld id="{24C20745-7638-4A6F-9B7F-DF594BBE977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468549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8.wdp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0.wdp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microsoft.com/office/2007/relationships/hdphoto" Target="../media/hdphoto6.wdp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microsoft.com/office/2007/relationships/hdphoto" Target="../media/hdphoto8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0.wdp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2.wdp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4.wdp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6.wdp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D75EC09-234E-409B-8E55-FEB286D5F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69400" y="1630933"/>
            <a:ext cx="6053200" cy="3596000"/>
          </a:xfrm>
        </p:spPr>
        <p:txBody>
          <a:bodyPr/>
          <a:lstStyle/>
          <a:p>
            <a:r>
              <a:rPr lang="en-US" dirty="0"/>
              <a:t>Health To Go</a:t>
            </a:r>
          </a:p>
        </p:txBody>
      </p:sp>
    </p:spTree>
    <p:extLst>
      <p:ext uri="{BB962C8B-B14F-4D97-AF65-F5344CB8AC3E}">
        <p14:creationId xmlns:p14="http://schemas.microsoft.com/office/powerpoint/2010/main" val="1623727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C02F359-B512-4E5B-B6C2-CDD356A1B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19" b="96746" l="4885" r="95115">
                        <a14:foregroundMark x1="12644" y1="11391" x2="44253" y2="8580"/>
                        <a14:foregroundMark x1="44253" y1="8580" x2="61207" y2="10059"/>
                        <a14:foregroundMark x1="61207" y1="10059" x2="79598" y2="20118"/>
                        <a14:foregroundMark x1="79598" y1="20118" x2="58621" y2="22041"/>
                        <a14:foregroundMark x1="58621" y1="22041" x2="43103" y2="19379"/>
                        <a14:foregroundMark x1="43103" y1="19379" x2="28736" y2="19379"/>
                        <a14:foregroundMark x1="18103" y1="9320" x2="42529" y2="5473"/>
                        <a14:foregroundMark x1="42529" y1="5473" x2="80172" y2="8432"/>
                        <a14:foregroundMark x1="80172" y1="8432" x2="80172" y2="8432"/>
                        <a14:foregroundMark x1="83908" y1="7396" x2="26437" y2="6065"/>
                        <a14:foregroundMark x1="26437" y1="6065" x2="13793" y2="7840"/>
                        <a14:foregroundMark x1="13793" y1="7840" x2="7184" y2="14201"/>
                        <a14:foregroundMark x1="7184" y1="14201" x2="6609" y2="20266"/>
                        <a14:foregroundMark x1="6609" y1="20266" x2="6609" y2="20266"/>
                        <a14:foregroundMark x1="5460" y1="6361" x2="16667" y2="2071"/>
                        <a14:foregroundMark x1="16667" y1="2071" x2="29598" y2="1479"/>
                        <a14:foregroundMark x1="29598" y1="1479" x2="81609" y2="3846"/>
                        <a14:foregroundMark x1="81609" y1="3846" x2="89943" y2="8876"/>
                        <a14:foregroundMark x1="89943" y1="8876" x2="90230" y2="9615"/>
                        <a14:foregroundMark x1="92241" y1="6213" x2="25575" y2="3994"/>
                        <a14:foregroundMark x1="25575" y1="3994" x2="24713" y2="3994"/>
                        <a14:foregroundMark x1="7471" y1="31213" x2="6322" y2="47041"/>
                        <a14:foregroundMark x1="6322" y1="47041" x2="7184" y2="64793"/>
                        <a14:foregroundMark x1="6609" y1="65976" x2="7759" y2="89349"/>
                        <a14:foregroundMark x1="7759" y1="89349" x2="28736" y2="91568"/>
                        <a14:foregroundMark x1="28736" y1="91568" x2="41667" y2="91124"/>
                        <a14:foregroundMark x1="41667" y1="91124" x2="62931" y2="92456"/>
                        <a14:foregroundMark x1="12931" y1="91420" x2="31034" y2="95710"/>
                        <a14:foregroundMark x1="31034" y1="95710" x2="56034" y2="92604"/>
                        <a14:foregroundMark x1="56034" y1="92604" x2="75862" y2="94527"/>
                        <a14:foregroundMark x1="6034" y1="61243" x2="6322" y2="67899"/>
                        <a14:foregroundMark x1="6034" y1="75296" x2="5747" y2="88018"/>
                        <a14:foregroundMark x1="5747" y1="88018" x2="8621" y2="93935"/>
                        <a14:foregroundMark x1="8621" y1="93935" x2="24138" y2="96450"/>
                        <a14:foregroundMark x1="8908" y1="95562" x2="25575" y2="97781"/>
                        <a14:foregroundMark x1="25575" y1="97781" x2="36782" y2="96746"/>
                        <a14:foregroundMark x1="36782" y1="96746" x2="37069" y2="96746"/>
                        <a14:foregroundMark x1="94540" y1="59024" x2="87069" y2="94675"/>
                        <a14:foregroundMark x1="92816" y1="91568" x2="92816" y2="91568"/>
                        <a14:foregroundMark x1="95402" y1="90385" x2="90517" y2="96893"/>
                        <a14:foregroundMark x1="94253" y1="84172" x2="94253" y2="84172"/>
                        <a14:foregroundMark x1="95402" y1="78107" x2="95402" y2="78107"/>
                        <a14:foregroundMark x1="95115" y1="70118" x2="91667" y2="84911"/>
                        <a14:foregroundMark x1="93678" y1="10207" x2="93678" y2="26331"/>
                        <a14:foregroundMark x1="95402" y1="26331" x2="95402" y2="56065"/>
                        <a14:foregroundMark x1="6609" y1="19822" x2="7184" y2="34320"/>
                        <a14:foregroundMark x1="7184" y1="34320" x2="7184" y2="34320"/>
                        <a14:foregroundMark x1="11207" y1="2219" x2="7759" y2="3550"/>
                        <a14:foregroundMark x1="8046" y1="2515" x2="8046" y2="2515"/>
                        <a14:foregroundMark x1="6609" y1="95710" x2="6609" y2="95710"/>
                        <a14:foregroundMark x1="4885" y1="95266" x2="4885" y2="95266"/>
                        <a14:foregroundMark x1="6897" y1="96746" x2="6897" y2="96746"/>
                        <a14:backgroundMark x1="21264" y1="592" x2="21264" y2="592"/>
                        <a14:backgroundMark x1="44540" y1="444" x2="44540" y2="444"/>
                        <a14:backgroundMark x1="56322" y1="740" x2="56322" y2="740"/>
                        <a14:backgroundMark x1="76724" y1="444" x2="76724" y2="444"/>
                        <a14:backgroundMark x1="66379" y1="740" x2="66379" y2="740"/>
                        <a14:backgroundMark x1="33908" y1="592" x2="33908" y2="592"/>
                        <a14:backgroundMark x1="28448" y1="592" x2="28448" y2="592"/>
                        <a14:backgroundMark x1="20690" y1="99852" x2="20690" y2="99852"/>
                        <a14:backgroundMark x1="29885" y1="99556" x2="29885" y2="99556"/>
                        <a14:backgroundMark x1="42241" y1="99556" x2="42241" y2="99556"/>
                        <a14:backgroundMark x1="61782" y1="99704" x2="61782" y2="99704"/>
                        <a14:backgroundMark x1="64080" y1="99704" x2="64080" y2="99704"/>
                        <a14:backgroundMark x1="75862" y1="99260" x2="75862" y2="99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894" y="1487854"/>
            <a:ext cx="2018664" cy="392161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6966B43-232D-46AB-BD8C-5C8226FF30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07" b="97189" l="2299" r="95690">
                        <a14:foregroundMark x1="6322" y1="15680" x2="11207" y2="27071"/>
                        <a14:foregroundMark x1="82184" y1="18639" x2="75862" y2="16864"/>
                        <a14:foregroundMark x1="78736" y1="17604" x2="81034" y2="22041"/>
                        <a14:foregroundMark x1="81034" y1="19527" x2="81034" y2="19527"/>
                        <a14:foregroundMark x1="82184" y1="16124" x2="73851" y2="15828"/>
                        <a14:foregroundMark x1="85632" y1="16864" x2="85632" y2="16864"/>
                        <a14:foregroundMark x1="6322" y1="11391" x2="3736" y2="90680"/>
                        <a14:foregroundMark x1="5172" y1="11834" x2="29023" y2="3107"/>
                        <a14:foregroundMark x1="17529" y1="5473" x2="48276" y2="5325"/>
                        <a14:foregroundMark x1="32471" y1="6065" x2="72126" y2="6953"/>
                        <a14:foregroundMark x1="72126" y1="6953" x2="76149" y2="6509"/>
                        <a14:foregroundMark x1="55747" y1="4734" x2="95690" y2="5178"/>
                        <a14:foregroundMark x1="95690" y1="5178" x2="96264" y2="6361"/>
                        <a14:foregroundMark x1="91379" y1="7988" x2="94828" y2="21302"/>
                        <a14:foregroundMark x1="95115" y1="23521" x2="95115" y2="36686"/>
                        <a14:foregroundMark x1="95690" y1="38905" x2="95690" y2="57396"/>
                        <a14:foregroundMark x1="94253" y1="57840" x2="93966" y2="78550"/>
                        <a14:foregroundMark x1="93966" y1="78550" x2="93966" y2="78550"/>
                        <a14:foregroundMark x1="94540" y1="80621" x2="95977" y2="92751"/>
                        <a14:foregroundMark x1="20115" y1="84615" x2="20115" y2="84615"/>
                        <a14:foregroundMark x1="22414" y1="83432" x2="22989" y2="84024"/>
                        <a14:foregroundMark x1="45402" y1="83136" x2="33333" y2="83432"/>
                        <a14:foregroundMark x1="56897" y1="82840" x2="60345" y2="84615"/>
                        <a14:foregroundMark x1="56897" y1="82249" x2="68678" y2="81953"/>
                        <a14:foregroundMark x1="75575" y1="83136" x2="76437" y2="84172"/>
                        <a14:foregroundMark x1="20977" y1="92012" x2="20977" y2="92012"/>
                        <a14:foregroundMark x1="48563" y1="91124" x2="51149" y2="90533"/>
                        <a14:foregroundMark x1="35920" y1="90976" x2="91379" y2="91568"/>
                        <a14:foregroundMark x1="25575" y1="91568" x2="39655" y2="92751"/>
                        <a14:foregroundMark x1="13793" y1="89941" x2="65517" y2="95266"/>
                        <a14:foregroundMark x1="10920" y1="89349" x2="43678" y2="95266"/>
                        <a14:foregroundMark x1="2586" y1="91716" x2="29598" y2="95562"/>
                        <a14:foregroundMark x1="7471" y1="90828" x2="32184" y2="97189"/>
                        <a14:backgroundMark x1="93966" y1="2219" x2="93966" y2="2219"/>
                        <a14:backgroundMark x1="87069" y1="99556" x2="87069" y2="99556"/>
                        <a14:backgroundMark x1="83333" y1="99408" x2="83333" y2="994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3" b="1097"/>
          <a:stretch/>
        </p:blipFill>
        <p:spPr bwMode="auto">
          <a:xfrm>
            <a:off x="5769970" y="1535776"/>
            <a:ext cx="2018664" cy="383785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Compra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8352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D3E31B76-1CB4-4CC8-A3B2-C4E6205DF3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402" b="97189" l="4310" r="95115">
                        <a14:foregroundMark x1="75575" y1="10207" x2="37069" y2="6361"/>
                        <a14:foregroundMark x1="37069" y1="6361" x2="19540" y2="7692"/>
                        <a14:foregroundMark x1="19540" y1="7692" x2="6897" y2="12130"/>
                        <a14:foregroundMark x1="6897" y1="12130" x2="9770" y2="26479"/>
                        <a14:foregroundMark x1="9483" y1="8876" x2="16667" y2="4290"/>
                        <a14:foregroundMark x1="16667" y1="4290" x2="41667" y2="4142"/>
                        <a14:foregroundMark x1="41667" y1="4142" x2="79310" y2="5473"/>
                        <a14:foregroundMark x1="79310" y1="5473" x2="89943" y2="8580"/>
                        <a14:foregroundMark x1="89943" y1="8580" x2="90805" y2="14941"/>
                        <a14:foregroundMark x1="90805" y1="14941" x2="91092" y2="15089"/>
                        <a14:foregroundMark x1="83908" y1="6953" x2="57759" y2="8432"/>
                        <a14:foregroundMark x1="57759" y1="8432" x2="71264" y2="7840"/>
                        <a14:foregroundMark x1="71264" y1="7840" x2="54598" y2="3107"/>
                        <a14:foregroundMark x1="54598" y1="3107" x2="32759" y2="2515"/>
                        <a14:foregroundMark x1="32759" y1="2515" x2="20690" y2="4586"/>
                        <a14:foregroundMark x1="20690" y1="4586" x2="18966" y2="6953"/>
                        <a14:foregroundMark x1="8621" y1="7840" x2="8333" y2="34763"/>
                        <a14:foregroundMark x1="8333" y1="34763" x2="8621" y2="35207"/>
                        <a14:foregroundMark x1="6322" y1="12130" x2="8621" y2="45266"/>
                        <a14:foregroundMark x1="8333" y1="30917" x2="4598" y2="62426"/>
                        <a14:foregroundMark x1="6897" y1="61243" x2="7471" y2="90385"/>
                        <a14:foregroundMark x1="7471" y1="90385" x2="56897" y2="94231"/>
                        <a14:foregroundMark x1="14368" y1="94231" x2="31322" y2="95266"/>
                        <a14:foregroundMark x1="31322" y1="95266" x2="59770" y2="92899"/>
                        <a14:foregroundMark x1="59770" y1="92899" x2="75862" y2="93639"/>
                        <a14:foregroundMark x1="5747" y1="74704" x2="5460" y2="88462"/>
                        <a14:foregroundMark x1="5460" y1="88462" x2="8046" y2="94527"/>
                        <a14:foregroundMark x1="8046" y1="94527" x2="22767" y2="97587"/>
                        <a14:foregroundMark x1="23443" y1="97594" x2="62931" y2="94231"/>
                        <a14:foregroundMark x1="91954" y1="76627" x2="83046" y2="95710"/>
                        <a14:foregroundMark x1="83046" y1="95710" x2="73442" y2="97485"/>
                        <a14:foregroundMark x1="95402" y1="65089" x2="90805" y2="94231"/>
                        <a14:foregroundMark x1="90805" y1="94231" x2="91379" y2="96154"/>
                        <a14:foregroundMark x1="95402" y1="32692" x2="93678" y2="61686"/>
                        <a14:foregroundMark x1="93103" y1="4734" x2="93678" y2="30473"/>
                        <a14:foregroundMark x1="6609" y1="24260" x2="7184" y2="47485"/>
                        <a14:foregroundMark x1="5460" y1="5178" x2="5460" y2="5178"/>
                        <a14:foregroundMark x1="6322" y1="3550" x2="6322" y2="3550"/>
                        <a14:foregroundMark x1="4885" y1="4586" x2="4885" y2="4586"/>
                        <a14:foregroundMark x1="4310" y1="10355" x2="4310" y2="19231"/>
                        <a14:backgroundMark x1="20402" y1="99704" x2="33621" y2="99852"/>
                        <a14:backgroundMark x1="33621" y1="99852" x2="44828" y2="99112"/>
                        <a14:backgroundMark x1="44828" y1="99112" x2="84770" y2="99852"/>
                        <a14:backgroundMark x1="19253" y1="592" x2="19253" y2="592"/>
                        <a14:backgroundMark x1="42816" y1="444" x2="42816" y2="444"/>
                        <a14:backgroundMark x1="66667" y1="592" x2="66667" y2="592"/>
                        <a14:backgroundMark x1="79023" y1="592" x2="79023" y2="592"/>
                        <a14:backgroundMark x1="56897" y1="444" x2="56897" y2="444"/>
                        <a14:backgroundMark x1="50000" y1="444" x2="50000" y2="444"/>
                        <a14:backgroundMark x1="31897" y1="592" x2="31897" y2="5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894" y="1488817"/>
            <a:ext cx="2018664" cy="392161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1CF306B-0F15-45F4-989A-7C2643AE8D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36" b="99112" l="2586" r="98276">
                        <a14:foregroundMark x1="13793" y1="8728" x2="31034" y2="19379"/>
                        <a14:foregroundMark x1="39943" y1="5325" x2="68103" y2="10207"/>
                        <a14:foregroundMark x1="85057" y1="6657" x2="89943" y2="20562"/>
                        <a14:foregroundMark x1="19540" y1="5621" x2="73851" y2="6805"/>
                        <a14:foregroundMark x1="10345" y1="4882" x2="9483" y2="10059"/>
                        <a14:foregroundMark x1="13793" y1="4882" x2="40517" y2="4882"/>
                        <a14:foregroundMark x1="60345" y1="6657" x2="76149" y2="7988"/>
                        <a14:foregroundMark x1="56322" y1="4290" x2="69540" y2="4290"/>
                        <a14:foregroundMark x1="39368" y1="3846" x2="30172" y2="9615"/>
                        <a14:foregroundMark x1="84195" y1="5621" x2="92816" y2="15828"/>
                        <a14:foregroundMark x1="83621" y1="17160" x2="76437" y2="29290"/>
                        <a14:foregroundMark x1="5172" y1="10059" x2="5172" y2="18195"/>
                        <a14:foregroundMark x1="5460" y1="63314" x2="5747" y2="69231"/>
                        <a14:foregroundMark x1="6897" y1="75296" x2="2874" y2="89053"/>
                        <a14:foregroundMark x1="4598" y1="71154" x2="5172" y2="77219"/>
                        <a14:foregroundMark x1="15517" y1="82544" x2="82759" y2="80769"/>
                        <a14:foregroundMark x1="70977" y1="85503" x2="79885" y2="85503"/>
                        <a14:foregroundMark x1="27299" y1="84911" x2="55172" y2="84172"/>
                        <a14:foregroundMark x1="14368" y1="84763" x2="60345" y2="87426"/>
                        <a14:foregroundMark x1="29310" y1="92308" x2="65805" y2="89201"/>
                        <a14:foregroundMark x1="26724" y1="82544" x2="74425" y2="82544"/>
                        <a14:foregroundMark x1="74425" y1="82544" x2="79310" y2="82249"/>
                        <a14:foregroundMark x1="8908" y1="88757" x2="75287" y2="90976"/>
                        <a14:foregroundMark x1="55172" y1="82840" x2="73563" y2="86538"/>
                        <a14:foregroundMark x1="25000" y1="94231" x2="87931" y2="94379"/>
                        <a14:foregroundMark x1="20115" y1="96746" x2="61782" y2="96746"/>
                        <a14:foregroundMark x1="14655" y1="90533" x2="11782" y2="94231"/>
                        <a14:foregroundMark x1="9770" y1="95414" x2="29310" y2="95858"/>
                        <a14:foregroundMark x1="5172" y1="91272" x2="10345" y2="96746"/>
                        <a14:foregroundMark x1="17816" y1="97485" x2="35632" y2="97781"/>
                        <a14:foregroundMark x1="72989" y1="96154" x2="85632" y2="95710"/>
                        <a14:foregroundMark x1="88506" y1="90237" x2="88506" y2="78994"/>
                        <a14:foregroundMark x1="90517" y1="92308" x2="69540" y2="92308"/>
                        <a14:foregroundMark x1="85359" y1="97138" x2="89080" y2="95414"/>
                        <a14:foregroundMark x1="83333" y1="98077" x2="84413" y2="97577"/>
                        <a14:foregroundMark x1="86717" y1="97138" x2="93966" y2="90680"/>
                        <a14:foregroundMark x1="93103" y1="74556" x2="93103" y2="82101"/>
                        <a14:foregroundMark x1="94253" y1="52071" x2="94253" y2="52071"/>
                        <a14:foregroundMark x1="94540" y1="46302" x2="91667" y2="74556"/>
                        <a14:foregroundMark x1="94540" y1="72041" x2="94540" y2="82988"/>
                        <a14:foregroundMark x1="94828" y1="76479" x2="95977" y2="68047"/>
                        <a14:foregroundMark x1="96264" y1="85207" x2="95977" y2="89941"/>
                        <a14:foregroundMark x1="94253" y1="86686" x2="92921" y2="96514"/>
                        <a14:foregroundMark x1="97786" y1="11391" x2="98276" y2="11538"/>
                        <a14:foregroundMark x1="96308" y1="10947" x2="97786" y2="11391"/>
                        <a14:foregroundMark x1="84483" y1="7396" x2="96308" y2="10947"/>
                        <a14:foregroundMark x1="68678" y1="3402" x2="88793" y2="3402"/>
                        <a14:foregroundMark x1="94828" y1="15828" x2="91667" y2="31509"/>
                        <a14:foregroundMark x1="91667" y1="33580" x2="92816" y2="42604"/>
                        <a14:foregroundMark x1="91954" y1="29882" x2="93103" y2="36982"/>
                        <a14:foregroundMark x1="4023" y1="35799" x2="3736" y2="45562"/>
                        <a14:foregroundMark x1="4023" y1="47041" x2="4023" y2="59615"/>
                        <a14:foregroundMark x1="2771" y1="31065" x2="2672" y2="31775"/>
                        <a14:foregroundMark x1="2874" y1="30325" x2="2771" y2="31065"/>
                        <a14:foregroundMark x1="39080" y1="2219" x2="44253" y2="1923"/>
                        <a14:foregroundMark x1="28448" y1="2959" x2="49138" y2="2959"/>
                        <a14:backgroundMark x1="96839" y1="1627" x2="96839" y2="1627"/>
                        <a14:backgroundMark x1="76437" y1="740" x2="76437" y2="740"/>
                        <a14:backgroundMark x1="51149" y1="592" x2="85057" y2="592"/>
                        <a14:backgroundMark x1="31006" y1="890" x2="18391" y2="592"/>
                        <a14:backgroundMark x1="98276" y1="11686" x2="98276" y2="11686"/>
                        <a14:backgroundMark x1="96839" y1="11834" x2="96839" y2="11834"/>
                        <a14:backgroundMark x1="98851" y1="10947" x2="98851" y2="10947"/>
                        <a14:backgroundMark x1="97701" y1="10947" x2="97701" y2="10947"/>
                        <a14:backgroundMark x1="97414" y1="11538" x2="97414" y2="11538"/>
                        <a14:backgroundMark x1="99138" y1="11686" x2="99138" y2="11686"/>
                        <a14:backgroundMark x1="96264" y1="11538" x2="96264" y2="11538"/>
                        <a14:backgroundMark x1="97701" y1="11391" x2="97701" y2="11391"/>
                        <a14:backgroundMark x1="97701" y1="11391" x2="97701" y2="11391"/>
                        <a14:backgroundMark x1="98851" y1="11391" x2="98851" y2="11391"/>
                        <a14:backgroundMark x1="98851" y1="11391" x2="98851" y2="11391"/>
                        <a14:backgroundMark x1="98851" y1="11391" x2="98851" y2="11391"/>
                        <a14:backgroundMark x1="98851" y1="11391" x2="98851" y2="11391"/>
                        <a14:backgroundMark x1="91379" y1="98964" x2="91379" y2="98964"/>
                        <a14:backgroundMark x1="90517" y1="99260" x2="86494" y2="99260"/>
                        <a14:backgroundMark x1="37931" y1="1183" x2="37931" y2="1183"/>
                        <a14:backgroundMark x1="44828" y1="1183" x2="44828" y2="1183"/>
                        <a14:backgroundMark x1="91954" y1="99260" x2="91954" y2="99260"/>
                        <a14:backgroundMark x1="95402" y1="98521" x2="90805" y2="98521"/>
                        <a14:backgroundMark x1="1724" y1="32101" x2="1724" y2="32101"/>
                        <a14:backgroundMark x1="1149" y1="31065" x2="1149" y2="31065"/>
                        <a14:backgroundMark x1="1437" y1="31953" x2="2011" y2="329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1589" b="980"/>
          <a:stretch/>
        </p:blipFill>
        <p:spPr bwMode="auto">
          <a:xfrm>
            <a:off x="5769970" y="1504057"/>
            <a:ext cx="1979570" cy="38695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Compra</a:t>
            </a:r>
            <a:r>
              <a:rPr lang="en-US"/>
              <a:t> (</a:t>
            </a:r>
            <a:r>
              <a:rPr lang="en-US" err="1"/>
              <a:t>Mapa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85234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1-12-10 at 9.47.02 PM" descr="WhatsApp Video 2021-12-10 at 9.47.02 PM">
            <a:hlinkClick r:id="" action="ppaction://media"/>
            <a:extLst>
              <a:ext uri="{FF2B5EF4-FFF2-40B4-BE49-F238E27FC236}">
                <a16:creationId xmlns:a16="http://schemas.microsoft.com/office/drawing/2014/main" id="{A7959204-D34D-3948-B10F-81D81A72BC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70510" y="481912"/>
            <a:ext cx="2840818" cy="5980670"/>
          </a:xfrm>
          <a:prstGeom prst="rect">
            <a:avLst/>
          </a:prstGeom>
        </p:spPr>
      </p:pic>
      <p:pic>
        <p:nvPicPr>
          <p:cNvPr id="1026" name="Picture 2" descr="Teléfono Móvil Smartphone Maqueta - Imagen gratis en Pixabay">
            <a:extLst>
              <a:ext uri="{FF2B5EF4-FFF2-40B4-BE49-F238E27FC236}">
                <a16:creationId xmlns:a16="http://schemas.microsoft.com/office/drawing/2014/main" id="{E306E933-259A-C841-B6F1-4B7BF3288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019" y="156233"/>
            <a:ext cx="4495800" cy="6632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BBAEE0F-445F-2341-9889-536B291C2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999" y="1215600"/>
            <a:ext cx="2925297" cy="4436800"/>
          </a:xfrm>
        </p:spPr>
        <p:txBody>
          <a:bodyPr/>
          <a:lstStyle/>
          <a:p>
            <a:r>
              <a:rPr lang="es-MX" dirty="0"/>
              <a:t>Funcionamiento</a:t>
            </a:r>
          </a:p>
        </p:txBody>
      </p:sp>
    </p:spTree>
    <p:extLst>
      <p:ext uri="{BB962C8B-B14F-4D97-AF65-F5344CB8AC3E}">
        <p14:creationId xmlns:p14="http://schemas.microsoft.com/office/powerpoint/2010/main" val="60568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Inicio</a:t>
            </a:r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E02A5FE-13D6-4077-B3CB-E7B521501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5767" y="1073767"/>
            <a:ext cx="6456800" cy="4730800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8892117-E996-4265-9D4D-691F0F663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0" b="96746" l="4023" r="97701">
                        <a14:foregroundMark x1="72701" y1="6509" x2="80460" y2="29734"/>
                        <a14:foregroundMark x1="38218" y1="6805" x2="68103" y2="6361"/>
                        <a14:foregroundMark x1="68103" y1="6361" x2="74138" y2="6361"/>
                        <a14:foregroundMark x1="7759" y1="7840" x2="4310" y2="16124"/>
                        <a14:foregroundMark x1="4310" y1="21450" x2="4310" y2="21450"/>
                        <a14:foregroundMark x1="4885" y1="26036" x2="5460" y2="39201"/>
                        <a14:foregroundMark x1="6322" y1="46450" x2="6322" y2="55473"/>
                        <a14:foregroundMark x1="6322" y1="63905" x2="10920" y2="92899"/>
                        <a14:foregroundMark x1="41667" y1="92604" x2="63218" y2="92456"/>
                        <a14:foregroundMark x1="63218" y1="92456" x2="67241" y2="92456"/>
                        <a14:foregroundMark x1="33908" y1="84320" x2="63218" y2="84615"/>
                        <a14:foregroundMark x1="18103" y1="83876" x2="42241" y2="84024"/>
                        <a14:foregroundMark x1="4310" y1="74704" x2="9195" y2="84615"/>
                        <a14:foregroundMark x1="9195" y1="84615" x2="6897" y2="92456"/>
                        <a14:foregroundMark x1="15230" y1="94231" x2="66667" y2="93343"/>
                        <a14:foregroundMark x1="84483" y1="91864" x2="42241" y2="93343"/>
                        <a14:foregroundMark x1="17529" y1="4290" x2="79023" y2="4586"/>
                        <a14:foregroundMark x1="77874" y1="5030" x2="85345" y2="11686"/>
                        <a14:foregroundMark x1="88218" y1="5030" x2="93103" y2="12130"/>
                        <a14:foregroundMark x1="15230" y1="96450" x2="78736" y2="97337"/>
                        <a14:foregroundMark x1="78736" y1="97337" x2="90230" y2="91864"/>
                        <a14:foregroundMark x1="94253" y1="87574" x2="94253" y2="81509"/>
                        <a14:foregroundMark x1="96264" y1="72929" x2="96264" y2="60651"/>
                        <a14:foregroundMark x1="94540" y1="43935" x2="94540" y2="43935"/>
                        <a14:foregroundMark x1="95115" y1="45710" x2="95115" y2="53254"/>
                        <a14:foregroundMark x1="95115" y1="40680" x2="95115" y2="45710"/>
                        <a14:foregroundMark x1="95690" y1="26775" x2="96264" y2="34911"/>
                        <a14:foregroundMark x1="79598" y1="16864" x2="83046" y2="19083"/>
                        <a14:foregroundMark x1="94828" y1="17456" x2="94828" y2="17456"/>
                        <a14:foregroundMark x1="37644" y1="82840" x2="41667" y2="84172"/>
                        <a14:backgroundMark x1="98563" y1="12130" x2="98563" y2="12130"/>
                        <a14:backgroundMark x1="97989" y1="23521" x2="97989" y2="23521"/>
                        <a14:backgroundMark x1="97989" y1="21893" x2="98563" y2="23225"/>
                        <a14:backgroundMark x1="98563" y1="20266" x2="98563" y2="20266"/>
                        <a14:backgroundMark x1="97701" y1="18491" x2="97701" y2="18491"/>
                        <a14:backgroundMark x1="97701" y1="36391" x2="97701" y2="36391"/>
                        <a14:backgroundMark x1="99425" y1="45710" x2="99425" y2="45710"/>
                        <a14:backgroundMark x1="81897" y1="99408" x2="81897" y2="99408"/>
                        <a14:backgroundMark x1="63793" y1="99408" x2="63793" y2="99408"/>
                        <a14:backgroundMark x1="19540" y1="99704" x2="24138" y2="99704"/>
                        <a14:backgroundMark x1="64655" y1="99408" x2="56322" y2="99408"/>
                        <a14:backgroundMark x1="35920" y1="99260" x2="70690" y2="99704"/>
                        <a14:backgroundMark x1="89655" y1="1183" x2="89655" y2="1183"/>
                        <a14:backgroundMark x1="98276" y1="18195" x2="98276" y2="18195"/>
                        <a14:backgroundMark x1="98851" y1="20710" x2="98851" y2="18491"/>
                        <a14:backgroundMark x1="98877" y1="17456" x2="99138" y2="21893"/>
                        <a14:backgroundMark x1="98851" y1="17012" x2="98877" y2="17456"/>
                        <a14:backgroundMark x1="73276" y1="99704" x2="73276" y2="99704"/>
                        <a14:backgroundMark x1="85345" y1="44970" x2="85345" y2="449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157" y="1449070"/>
            <a:ext cx="2038350" cy="39598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8CBD6AA-56B9-4FC5-97E0-D877D8518A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290" b="99556" l="3161" r="95690">
                        <a14:foregroundMark x1="61494" y1="16568" x2="62644" y2="35207"/>
                        <a14:foregroundMark x1="42816" y1="13018" x2="53736" y2="24408"/>
                        <a14:foregroundMark x1="19253" y1="4586" x2="9483" y2="30769"/>
                        <a14:foregroundMark x1="7471" y1="8432" x2="6322" y2="11391"/>
                        <a14:foregroundMark x1="5172" y1="25888" x2="8046" y2="35207"/>
                        <a14:foregroundMark x1="13506" y1="7544" x2="53736" y2="5769"/>
                        <a14:foregroundMark x1="53736" y1="5769" x2="59770" y2="5769"/>
                        <a14:foregroundMark x1="70690" y1="5178" x2="94253" y2="10799"/>
                        <a14:foregroundMark x1="92529" y1="11391" x2="93678" y2="24112"/>
                        <a14:foregroundMark x1="63464" y1="96990" x2="42816" y2="94675"/>
                        <a14:foregroundMark x1="31034" y1="95858" x2="5172" y2="94675"/>
                        <a14:foregroundMark x1="17529" y1="93935" x2="13506" y2="86538"/>
                        <a14:foregroundMark x1="6897" y1="84320" x2="6897" y2="80473"/>
                        <a14:foregroundMark x1="5747" y1="50296" x2="5747" y2="50296"/>
                        <a14:foregroundMark x1="6322" y1="49408" x2="3631" y2="75588"/>
                        <a14:foregroundMark x1="25862" y1="91864" x2="69253" y2="88905"/>
                        <a14:foregroundMark x1="69253" y1="88905" x2="76149" y2="94970"/>
                        <a14:foregroundMark x1="85345" y1="94231" x2="89080" y2="93639"/>
                        <a14:foregroundMark x1="88506" y1="87722" x2="80760" y2="97025"/>
                        <a14:foregroundMark x1="90805" y1="94675" x2="89368" y2="50148"/>
                        <a14:foregroundMark x1="89368" y1="50148" x2="91954" y2="61834"/>
                        <a14:foregroundMark x1="91954" y1="61834" x2="94828" y2="15976"/>
                        <a14:foregroundMark x1="94828" y1="15976" x2="87356" y2="6509"/>
                        <a14:foregroundMark x1="87356" y1="6509" x2="73851" y2="4290"/>
                        <a14:foregroundMark x1="94828" y1="62722" x2="95402" y2="69527"/>
                        <a14:foregroundMark x1="94828" y1="56361" x2="94828" y2="56361"/>
                        <a14:foregroundMark x1="95977" y1="76183" x2="95977" y2="76183"/>
                        <a14:foregroundMark x1="94828" y1="71746" x2="93103" y2="84320"/>
                        <a14:foregroundMark x1="81609" y1="99556" x2="81322" y2="99556"/>
                        <a14:foregroundMark x1="5618" y1="79102" x2="6609" y2="81361"/>
                        <a14:foregroundMark x1="3161" y1="78107" x2="3161" y2="78107"/>
                        <a14:foregroundMark x1="3736" y1="77071" x2="4598" y2="77811"/>
                        <a14:foregroundMark x1="4598" y1="76479" x2="4598" y2="81213"/>
                        <a14:foregroundMark x1="4598" y1="75740" x2="4598" y2="78846"/>
                        <a14:foregroundMark x1="4310" y1="75444" x2="4310" y2="79438"/>
                        <a14:backgroundMark x1="24425" y1="99556" x2="24425" y2="99556"/>
                        <a14:backgroundMark x1="35920" y1="99852" x2="35920" y2="99852"/>
                        <a14:backgroundMark x1="31034" y1="99408" x2="32759" y2="99556"/>
                        <a14:backgroundMark x1="44540" y1="99556" x2="46551" y2="99556"/>
                        <a14:backgroundMark x1="87356" y1="99556" x2="81609" y2="99556"/>
                        <a14:backgroundMark x1="18966" y1="99408" x2="11782" y2="99408"/>
                        <a14:backgroundMark x1="66379" y1="99556" x2="66379" y2="99556"/>
                        <a14:backgroundMark x1="59483" y1="99852" x2="59483" y2="99852"/>
                        <a14:backgroundMark x1="55172" y1="99704" x2="55172" y2="99704"/>
                        <a14:backgroundMark x1="51724" y1="99704" x2="51724" y2="99704"/>
                        <a14:backgroundMark x1="48563" y1="99704" x2="48563" y2="99704"/>
                        <a14:backgroundMark x1="48563" y1="99704" x2="58908" y2="99852"/>
                        <a14:backgroundMark x1="59195" y1="99556" x2="70489" y2="99275"/>
                        <a14:backgroundMark x1="78161" y1="99556" x2="78161" y2="99556"/>
                        <a14:backgroundMark x1="81322" y1="99556" x2="77745" y2="99648"/>
                        <a14:backgroundMark x1="46839" y1="99704" x2="49138" y2="99704"/>
                        <a14:backgroundMark x1="74713" y1="99852" x2="74713" y2="99852"/>
                        <a14:backgroundMark x1="72414" y1="99852" x2="72414" y2="99852"/>
                        <a14:backgroundMark x1="47126" y1="99704" x2="47126" y2="99704"/>
                        <a14:backgroundMark x1="47989" y1="99704" x2="47989" y2="99704"/>
                        <a14:backgroundMark x1="71264" y1="99556" x2="75287" y2="99556"/>
                        <a14:backgroundMark x1="79310" y1="99704" x2="69540" y2="99704"/>
                        <a14:backgroundMark x1="46839" y1="99556" x2="43103" y2="99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897" y="1459237"/>
            <a:ext cx="2038350" cy="395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31642"/>
      </p:ext>
    </p:extLst>
  </p:cSld>
  <p:clrMapOvr>
    <a:masterClrMapping/>
  </p:clrMapOvr>
  <p:transition advClick="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Captura de pantalla de un teléfono celular&#10;&#10;Descripción generada automáticamente">
            <a:extLst>
              <a:ext uri="{FF2B5EF4-FFF2-40B4-BE49-F238E27FC236}">
                <a16:creationId xmlns:a16="http://schemas.microsoft.com/office/drawing/2014/main" id="{03F1D52E-065B-4247-9C5F-73377CB00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19" b="96746" l="4023" r="95690">
                        <a14:foregroundMark x1="16379" y1="6361" x2="16379" y2="6361"/>
                        <a14:foregroundMark x1="8333" y1="5621" x2="8333" y2="5621"/>
                        <a14:foregroundMark x1="8333" y1="5621" x2="8333" y2="5621"/>
                        <a14:foregroundMark x1="6034" y1="6805" x2="5460" y2="10503"/>
                        <a14:foregroundMark x1="8621" y1="4882" x2="28736" y2="3994"/>
                        <a14:foregroundMark x1="28736" y1="3994" x2="85632" y2="5917"/>
                        <a14:foregroundMark x1="85632" y1="5917" x2="91667" y2="9320"/>
                        <a14:foregroundMark x1="91092" y1="6213" x2="74138" y2="3550"/>
                        <a14:foregroundMark x1="74138" y1="3550" x2="32471" y2="2959"/>
                        <a14:foregroundMark x1="8621" y1="2367" x2="8621" y2="2367"/>
                        <a14:foregroundMark x1="8621" y1="2367" x2="8621" y2="2367"/>
                        <a14:foregroundMark x1="6034" y1="15533" x2="5747" y2="16864"/>
                        <a14:foregroundMark x1="6897" y1="20858" x2="6897" y2="20858"/>
                        <a14:foregroundMark x1="6897" y1="42604" x2="6897" y2="42604"/>
                        <a14:foregroundMark x1="6322" y1="35799" x2="6322" y2="35799"/>
                        <a14:foregroundMark x1="5460" y1="47633" x2="5460" y2="47633"/>
                        <a14:foregroundMark x1="6034" y1="64349" x2="6034" y2="64349"/>
                        <a14:foregroundMark x1="96264" y1="65237" x2="96264" y2="65237"/>
                        <a14:foregroundMark x1="95115" y1="12130" x2="93678" y2="49556"/>
                        <a14:foregroundMark x1="9195" y1="48077" x2="5460" y2="77367"/>
                        <a14:foregroundMark x1="94540" y1="48373" x2="93678" y2="66568"/>
                        <a14:foregroundMark x1="75575" y1="93639" x2="75575" y2="93639"/>
                        <a14:foregroundMark x1="5747" y1="77367" x2="7471" y2="86538"/>
                        <a14:foregroundMark x1="7471" y1="86538" x2="12069" y2="92160"/>
                        <a14:foregroundMark x1="12069" y1="92160" x2="47414" y2="94970"/>
                        <a14:foregroundMark x1="47414" y1="94970" x2="82471" y2="92160"/>
                        <a14:foregroundMark x1="84770" y1="90976" x2="78448" y2="96154"/>
                        <a14:foregroundMark x1="78448" y1="96154" x2="65230" y2="97041"/>
                        <a14:foregroundMark x1="65230" y1="97041" x2="65230" y2="97041"/>
                        <a14:foregroundMark x1="6897" y1="96302" x2="6897" y2="96302"/>
                        <a14:foregroundMark x1="94540" y1="90089" x2="90805" y2="95118"/>
                        <a14:foregroundMark x1="95115" y1="71302" x2="94540" y2="82544"/>
                        <a14:foregroundMark x1="4023" y1="42308" x2="4885" y2="53107"/>
                        <a14:foregroundMark x1="6897" y1="3550" x2="6897" y2="3550"/>
                        <a14:foregroundMark x1="9770" y1="2219" x2="9770" y2="2219"/>
                        <a14:foregroundMark x1="6609" y1="3254" x2="6609" y2="3254"/>
                        <a14:foregroundMark x1="4885" y1="95414" x2="4885" y2="95414"/>
                        <a14:backgroundMark x1="57184" y1="592" x2="57184" y2="592"/>
                        <a14:backgroundMark x1="33333" y1="444" x2="33333" y2="444"/>
                        <a14:backgroundMark x1="69828" y1="296" x2="69828" y2="296"/>
                        <a14:backgroundMark x1="78161" y1="740" x2="78161" y2="740"/>
                        <a14:backgroundMark x1="67529" y1="888" x2="67529" y2="888"/>
                        <a14:backgroundMark x1="62644" y1="740" x2="62644" y2="740"/>
                        <a14:backgroundMark x1="48851" y1="740" x2="48851" y2="740"/>
                        <a14:backgroundMark x1="41667" y1="740" x2="41667" y2="740"/>
                        <a14:backgroundMark x1="50287" y1="740" x2="50287" y2="740"/>
                        <a14:backgroundMark x1="53736" y1="740" x2="53736" y2="740"/>
                        <a14:backgroundMark x1="29598" y1="592" x2="29598" y2="592"/>
                        <a14:backgroundMark x1="20115" y1="740" x2="20115" y2="740"/>
                        <a14:backgroundMark x1="22414" y1="99704" x2="22414" y2="99704"/>
                        <a14:backgroundMark x1="46264" y1="99704" x2="46264" y2="99704"/>
                        <a14:backgroundMark x1="52299" y1="99556" x2="52299" y2="99556"/>
                        <a14:backgroundMark x1="69828" y1="99408" x2="69828" y2="99408"/>
                        <a14:backgroundMark x1="83908" y1="99556" x2="83908" y2="99556"/>
                        <a14:backgroundMark x1="78161" y1="99704" x2="78161" y2="99704"/>
                        <a14:backgroundMark x1="66092" y1="99556" x2="66092" y2="99556"/>
                        <a14:backgroundMark x1="41954" y1="99704" x2="41954" y2="997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894" y="1459237"/>
            <a:ext cx="2038349" cy="396037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6E532BF-B1EC-4246-92AB-A990EFEF28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36" b="96450" l="4598" r="95690">
                        <a14:foregroundMark x1="25287" y1="6509" x2="61494" y2="5030"/>
                        <a14:foregroundMark x1="61494" y1="5030" x2="63506" y2="5030"/>
                        <a14:foregroundMark x1="30747" y1="13018" x2="35632" y2="31509"/>
                        <a14:foregroundMark x1="80172" y1="17160" x2="75287" y2="13166"/>
                        <a14:foregroundMark x1="82471" y1="18639" x2="80172" y2="18639"/>
                        <a14:foregroundMark x1="82759" y1="16272" x2="85345" y2="18787"/>
                        <a14:foregroundMark x1="41667" y1="82101" x2="43103" y2="84024"/>
                        <a14:foregroundMark x1="60632" y1="81805" x2="59195" y2="81805"/>
                        <a14:foregroundMark x1="79023" y1="82692" x2="73276" y2="82101"/>
                        <a14:foregroundMark x1="77011" y1="82396" x2="76437" y2="83136"/>
                        <a14:foregroundMark x1="74713" y1="82249" x2="69253" y2="82249"/>
                        <a14:foregroundMark x1="77299" y1="82692" x2="74713" y2="83728"/>
                        <a14:foregroundMark x1="55460" y1="79734" x2="25000" y2="83284"/>
                        <a14:foregroundMark x1="25000" y1="83284" x2="23851" y2="83728"/>
                        <a14:foregroundMark x1="35345" y1="82988" x2="62356" y2="83136"/>
                        <a14:foregroundMark x1="62356" y1="83136" x2="54310" y2="82692"/>
                        <a14:foregroundMark x1="75575" y1="82692" x2="72989" y2="84024"/>
                        <a14:foregroundMark x1="75862" y1="82692" x2="75000" y2="82396"/>
                        <a14:foregroundMark x1="76724" y1="85355" x2="76724" y2="85355"/>
                        <a14:foregroundMark x1="76437" y1="85355" x2="76437" y2="85355"/>
                        <a14:foregroundMark x1="6034" y1="10207" x2="5172" y2="44675"/>
                        <a14:foregroundMark x1="4598" y1="11391" x2="27011" y2="2071"/>
                        <a14:foregroundMark x1="27011" y1="2071" x2="43103" y2="1775"/>
                        <a14:foregroundMark x1="58046" y1="2367" x2="87069" y2="6509"/>
                        <a14:foregroundMark x1="87069" y1="6509" x2="93103" y2="11243"/>
                        <a14:foregroundMark x1="80747" y1="1775" x2="95690" y2="9320"/>
                        <a14:foregroundMark x1="94564" y1="17751" x2="95690" y2="31953"/>
                        <a14:foregroundMark x1="93966" y1="10207" x2="94564" y2="17751"/>
                        <a14:foregroundMark x1="94682" y1="47781" x2="94828" y2="51183"/>
                        <a14:foregroundMark x1="94175" y1="35947" x2="94682" y2="47781"/>
                        <a14:foregroundMark x1="93966" y1="31065" x2="94175" y2="35947"/>
                        <a14:foregroundMark x1="93972" y1="70414" x2="93103" y2="88905"/>
                        <a14:foregroundMark x1="94828" y1="52219" x2="93972" y2="70414"/>
                        <a14:foregroundMark x1="5747" y1="45710" x2="5460" y2="90680"/>
                        <a14:foregroundMark x1="5747" y1="89349" x2="58046" y2="92604"/>
                        <a14:foregroundMark x1="14655" y1="91716" x2="53448" y2="93787"/>
                        <a14:foregroundMark x1="56897" y1="90533" x2="83046" y2="90237"/>
                        <a14:foregroundMark x1="91092" y1="89053" x2="69828" y2="96450"/>
                        <a14:foregroundMark x1="69828" y1="96450" x2="68966" y2="96302"/>
                        <a14:foregroundMark x1="7759" y1="90828" x2="34195" y2="96006"/>
                        <a14:foregroundMark x1="34195" y1="96006" x2="33908" y2="96006"/>
                        <a14:foregroundMark x1="4598" y1="91716" x2="23563" y2="96006"/>
                        <a14:foregroundMark x1="87644" y1="94970" x2="87644" y2="94970"/>
                        <a14:foregroundMark x1="90517" y1="93787" x2="90517" y2="93787"/>
                        <a14:backgroundMark x1="98851" y1="77071" x2="98851" y2="77071"/>
                        <a14:backgroundMark x1="98851" y1="47781" x2="98851" y2="47781"/>
                        <a14:backgroundMark x1="98851" y1="17751" x2="98851" y2="17751"/>
                        <a14:backgroundMark x1="97701" y1="35947" x2="97701" y2="35947"/>
                        <a14:backgroundMark x1="18966" y1="444" x2="18966" y2="444"/>
                        <a14:backgroundMark x1="22701" y1="444" x2="22701" y2="444"/>
                        <a14:backgroundMark x1="26437" y1="444" x2="26437" y2="444"/>
                        <a14:backgroundMark x1="31034" y1="592" x2="31034" y2="592"/>
                        <a14:backgroundMark x1="87931" y1="592" x2="87931" y2="592"/>
                        <a14:backgroundMark x1="84483" y1="444" x2="84483" y2="444"/>
                        <a14:backgroundMark x1="80460" y1="444" x2="80460" y2="444"/>
                        <a14:backgroundMark x1="75862" y1="740" x2="75862" y2="740"/>
                        <a14:backgroundMark x1="72126" y1="592" x2="72126" y2="592"/>
                        <a14:backgroundMark x1="67816" y1="444" x2="67816" y2="444"/>
                        <a14:backgroundMark x1="63218" y1="444" x2="63218" y2="444"/>
                        <a14:backgroundMark x1="59483" y1="444" x2="59483" y2="444"/>
                        <a14:backgroundMark x1="54023" y1="444" x2="54023" y2="444"/>
                        <a14:backgroundMark x1="49713" y1="592" x2="49713" y2="592"/>
                        <a14:backgroundMark x1="45402" y1="592" x2="45402" y2="592"/>
                        <a14:backgroundMark x1="40805" y1="592" x2="40805" y2="592"/>
                        <a14:backgroundMark x1="37644" y1="592" x2="37644" y2="592"/>
                        <a14:backgroundMark x1="98563" y1="70414" x2="98563" y2="70414"/>
                        <a14:backgroundMark x1="33046" y1="592" x2="33046" y2="5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156" y="1459237"/>
            <a:ext cx="2038349" cy="396004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Buscar</a:t>
            </a:r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E02A5FE-13D6-4077-B3CB-E7B521501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5767" y="1073767"/>
            <a:ext cx="6456800" cy="4730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44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Captura de pantalla de un teléfono celular&#10;&#10;Descripción generada automáticamente">
            <a:extLst>
              <a:ext uri="{FF2B5EF4-FFF2-40B4-BE49-F238E27FC236}">
                <a16:creationId xmlns:a16="http://schemas.microsoft.com/office/drawing/2014/main" id="{8CA80E4F-1FAB-415E-9277-63FF169A9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67" b="96302" l="4598" r="95115">
                        <a14:foregroundMark x1="32759" y1="8136" x2="32759" y2="8136"/>
                        <a14:foregroundMark x1="16379" y1="6953" x2="60632" y2="5178"/>
                        <a14:foregroundMark x1="60632" y1="5178" x2="85345" y2="5325"/>
                        <a14:foregroundMark x1="9483" y1="6065" x2="23166" y2="2889"/>
                        <a14:foregroundMark x1="90230" y1="5030" x2="95115" y2="30621"/>
                        <a14:foregroundMark x1="95115" y1="30621" x2="94828" y2="34320"/>
                        <a14:foregroundMark x1="27874" y1="15680" x2="60345" y2="19527"/>
                        <a14:foregroundMark x1="60345" y1="19527" x2="63793" y2="20710"/>
                        <a14:foregroundMark x1="18391" y1="4586" x2="9770" y2="9615"/>
                        <a14:foregroundMark x1="9770" y1="9615" x2="5172" y2="37870"/>
                        <a14:foregroundMark x1="8046" y1="9911" x2="5747" y2="17012"/>
                        <a14:foregroundMark x1="7471" y1="2663" x2="7471" y2="2663"/>
                        <a14:foregroundMark x1="6034" y1="3846" x2="6034" y2="3846"/>
                        <a14:foregroundMark x1="94540" y1="12278" x2="94540" y2="12278"/>
                        <a14:foregroundMark x1="93391" y1="37870" x2="93391" y2="37870"/>
                        <a14:foregroundMark x1="93966" y1="34467" x2="92241" y2="58284"/>
                        <a14:foregroundMark x1="94828" y1="51479" x2="94828" y2="67899"/>
                        <a14:foregroundMark x1="83046" y1="93935" x2="83046" y2="93935"/>
                        <a14:foregroundMark x1="95690" y1="67308" x2="92529" y2="88166"/>
                        <a14:foregroundMark x1="92529" y1="88166" x2="86782" y2="94231"/>
                        <a14:foregroundMark x1="86782" y1="94231" x2="66379" y2="93639"/>
                        <a14:foregroundMark x1="93678" y1="90385" x2="89080" y2="96302"/>
                        <a14:foregroundMark x1="89080" y1="96302" x2="53736" y2="95562"/>
                        <a14:foregroundMark x1="60920" y1="92899" x2="27299" y2="93047"/>
                        <a14:foregroundMark x1="6609" y1="37722" x2="6034" y2="86686"/>
                        <a14:foregroundMark x1="6034" y1="86686" x2="17529" y2="91272"/>
                        <a14:foregroundMark x1="17529" y1="91272" x2="17816" y2="91272"/>
                        <a14:foregroundMark x1="27011" y1="89053" x2="19828" y2="93935"/>
                        <a14:foregroundMark x1="19828" y1="93935" x2="14080" y2="95414"/>
                        <a14:backgroundMark x1="38793" y1="1183" x2="38793" y2="1183"/>
                        <a14:backgroundMark x1="17816" y1="740" x2="97414" y2="1036"/>
                        <a14:backgroundMark x1="17529" y1="99852" x2="29310" y2="99852"/>
                        <a14:backgroundMark x1="81897" y1="99704" x2="81897" y2="99704"/>
                        <a14:backgroundMark x1="64655" y1="99704" x2="64655" y2="99704"/>
                        <a14:backgroundMark x1="56322" y1="99704" x2="52874" y2="99852"/>
                        <a14:backgroundMark x1="43966" y1="99408" x2="43966" y2="99408"/>
                        <a14:backgroundMark x1="66954" y1="99408" x2="66954" y2="99408"/>
                        <a14:backgroundMark x1="74425" y1="99408" x2="74425" y2="99408"/>
                        <a14:backgroundMark x1="79598" y1="99408" x2="79598" y2="99408"/>
                        <a14:backgroundMark x1="40517" y1="99408" x2="40517" y2="99408"/>
                        <a14:backgroundMark x1="36207" y1="99556" x2="36207" y2="99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894" y="1459238"/>
            <a:ext cx="2027689" cy="393952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10D97BE-85A0-49AB-81B4-DD99398FF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92" b="97041" l="6322" r="92529">
                        <a14:foregroundMark x1="16954" y1="5473" x2="31322" y2="11982"/>
                        <a14:foregroundMark x1="31322" y1="11982" x2="40805" y2="25148"/>
                        <a14:foregroundMark x1="40805" y1="25148" x2="43103" y2="62870"/>
                        <a14:foregroundMark x1="43103" y1="62870" x2="45977" y2="68639"/>
                        <a14:foregroundMark x1="45977" y1="68639" x2="54023" y2="75592"/>
                        <a14:foregroundMark x1="54023" y1="75592" x2="66092" y2="73373"/>
                        <a14:foregroundMark x1="66092" y1="73373" x2="89368" y2="56065"/>
                        <a14:foregroundMark x1="14080" y1="6065" x2="66092" y2="5325"/>
                        <a14:foregroundMark x1="66092" y1="5325" x2="84483" y2="5769"/>
                        <a14:foregroundMark x1="87069" y1="4586" x2="56646" y2="2895"/>
                        <a14:foregroundMark x1="14614" y1="2621" x2="13793" y2="5325"/>
                        <a14:foregroundMark x1="88218" y1="8580" x2="92241" y2="50000"/>
                        <a14:foregroundMark x1="81897" y1="16864" x2="79310" y2="35355"/>
                        <a14:foregroundMark x1="18678" y1="91568" x2="60920" y2="94083"/>
                        <a14:foregroundMark x1="60920" y1="94083" x2="68103" y2="89497"/>
                        <a14:foregroundMark x1="68103" y1="89497" x2="58333" y2="85651"/>
                        <a14:foregroundMark x1="58333" y1="85651" x2="42241" y2="84763"/>
                        <a14:foregroundMark x1="42241" y1="84763" x2="28448" y2="86243"/>
                        <a14:foregroundMark x1="28448" y1="86243" x2="27299" y2="84615"/>
                        <a14:foregroundMark x1="21264" y1="82988" x2="33333" y2="83580"/>
                        <a14:foregroundMark x1="33333" y1="83580" x2="71839" y2="83284"/>
                        <a14:foregroundMark x1="71839" y1="83284" x2="77586" y2="84024"/>
                        <a14:foregroundMark x1="77874" y1="80621" x2="75575" y2="90533"/>
                        <a14:foregroundMark x1="77874" y1="92456" x2="63218" y2="95118"/>
                        <a14:foregroundMark x1="63218" y1="95118" x2="8908" y2="93343"/>
                        <a14:foregroundMark x1="8908" y1="93343" x2="8621" y2="93343"/>
                        <a14:foregroundMark x1="87931" y1="89201" x2="82471" y2="94379"/>
                        <a14:foregroundMark x1="82471" y1="94379" x2="23276" y2="97337"/>
                        <a14:foregroundMark x1="6322" y1="9763" x2="6609" y2="88609"/>
                        <a14:foregroundMark x1="92816" y1="8580" x2="92529" y2="90533"/>
                        <a14:foregroundMark x1="92529" y1="90533" x2="90805" y2="93935"/>
                        <a14:foregroundMark x1="69828" y1="96893" x2="88793" y2="96598"/>
                        <a14:backgroundMark x1="32759" y1="444" x2="32759" y2="444"/>
                        <a14:backgroundMark x1="23276" y1="740" x2="23276" y2="740"/>
                        <a14:backgroundMark x1="46264" y1="592" x2="86494" y2="1183"/>
                        <a14:backgroundMark x1="14080" y1="444" x2="46839" y2="1183"/>
                        <a14:backgroundMark x1="12644" y1="99852" x2="25862" y2="99852"/>
                        <a14:backgroundMark x1="47126" y1="99556" x2="50287" y2="99852"/>
                        <a14:backgroundMark x1="71839" y1="99704" x2="71839" y2="99704"/>
                        <a14:backgroundMark x1="89943" y1="99556" x2="25287" y2="998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155" y="1459237"/>
            <a:ext cx="2038349" cy="396004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Busqueda</a:t>
            </a:r>
            <a:r>
              <a:rPr lang="en-US"/>
              <a:t> </a:t>
            </a:r>
            <a:r>
              <a:rPr lang="en-US" err="1"/>
              <a:t>iniciada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1119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C278E3E9-EA87-4B00-9148-9C36BE42CB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19" b="99408" l="4598" r="93391">
                        <a14:foregroundMark x1="7471" y1="9615" x2="6034" y2="89941"/>
                        <a14:foregroundMark x1="4310" y1="10355" x2="42816" y2="8136"/>
                        <a14:foregroundMark x1="42816" y1="8136" x2="89368" y2="9911"/>
                        <a14:foregroundMark x1="93103" y1="10947" x2="93678" y2="89941"/>
                        <a14:foregroundMark x1="5172" y1="10355" x2="18103" y2="2219"/>
                        <a14:foregroundMark x1="24713" y1="2811" x2="60632" y2="2219"/>
                        <a14:foregroundMark x1="60632" y1="2219" x2="88793" y2="3846"/>
                        <a14:foregroundMark x1="88793" y1="3846" x2="93678" y2="8728"/>
                        <a14:foregroundMark x1="6609" y1="92604" x2="30460" y2="93935"/>
                        <a14:foregroundMark x1="30460" y1="93935" x2="55460" y2="92456"/>
                        <a14:foregroundMark x1="54885" y1="92456" x2="75575" y2="92899"/>
                        <a14:foregroundMark x1="85920" y1="91420" x2="72126" y2="91420"/>
                        <a14:foregroundMark x1="7471" y1="93787" x2="76724" y2="99408"/>
                        <a14:foregroundMark x1="76724" y1="99408" x2="91954" y2="89793"/>
                        <a14:foregroundMark x1="79023" y1="96450" x2="92529" y2="91420"/>
                        <a14:foregroundMark x1="90805" y1="94822" x2="90805" y2="94822"/>
                        <a14:backgroundMark x1="25287" y1="740" x2="25287" y2="740"/>
                        <a14:backgroundMark x1="31897" y1="888" x2="31897" y2="888"/>
                        <a14:backgroundMark x1="44828" y1="740" x2="44828" y2="740"/>
                        <a14:backgroundMark x1="52299" y1="740" x2="52299" y2="740"/>
                        <a14:backgroundMark x1="69253" y1="740" x2="69253" y2="740"/>
                        <a14:backgroundMark x1="75862" y1="740" x2="75862" y2="740"/>
                        <a14:backgroundMark x1="64368" y1="740" x2="64368" y2="740"/>
                        <a14:backgroundMark x1="87356" y1="99556" x2="87356" y2="99556"/>
                        <a14:backgroundMark x1="81322" y1="99704" x2="81322" y2="99704"/>
                        <a14:backgroundMark x1="13218" y1="99408" x2="13218" y2="99408"/>
                        <a14:backgroundMark x1="16092" y1="99408" x2="16092" y2="99408"/>
                        <a14:backgroundMark x1="19540" y1="99704" x2="19540" y2="99704"/>
                        <a14:backgroundMark x1="21839" y1="99556" x2="21839" y2="99556"/>
                        <a14:backgroundMark x1="23276" y1="99556" x2="23276" y2="99556"/>
                        <a14:backgroundMark x1="25000" y1="99408" x2="25000" y2="99408"/>
                        <a14:backgroundMark x1="28448" y1="99556" x2="28448" y2="99556"/>
                        <a14:backgroundMark x1="30172" y1="99704" x2="30172" y2="99704"/>
                        <a14:backgroundMark x1="32471" y1="99704" x2="32471" y2="997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25"/>
          <a:stretch/>
        </p:blipFill>
        <p:spPr bwMode="auto">
          <a:xfrm>
            <a:off x="8450894" y="1483995"/>
            <a:ext cx="2019300" cy="38900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D9523C3-E50A-46FB-A957-B4116B0F70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15" b="97633" l="4023" r="95690">
                        <a14:foregroundMark x1="11494" y1="12870" x2="14655" y2="49260"/>
                        <a14:foregroundMark x1="14655" y1="49260" x2="74138" y2="40976"/>
                        <a14:foregroundMark x1="74138" y1="40976" x2="88218" y2="13166"/>
                        <a14:foregroundMark x1="88218" y1="13166" x2="87356" y2="61095"/>
                        <a14:foregroundMark x1="87356" y1="61095" x2="91379" y2="47485"/>
                        <a14:foregroundMark x1="79310" y1="15237" x2="81034" y2="18343"/>
                        <a14:foregroundMark x1="79598" y1="18047" x2="79598" y2="18047"/>
                        <a14:foregroundMark x1="81034" y1="19379" x2="78448" y2="16568"/>
                        <a14:foregroundMark x1="78736" y1="18639" x2="80460" y2="16864"/>
                        <a14:foregroundMark x1="78448" y1="16716" x2="77874" y2="19379"/>
                        <a14:foregroundMark x1="78161" y1="15385" x2="72989" y2="17604"/>
                        <a14:foregroundMark x1="62644" y1="83580" x2="60632" y2="81361"/>
                        <a14:foregroundMark x1="47701" y1="79586" x2="50862" y2="82840"/>
                        <a14:foregroundMark x1="58908" y1="81657" x2="21839" y2="83580"/>
                        <a14:foregroundMark x1="21839" y1="83580" x2="71264" y2="83136"/>
                        <a14:foregroundMark x1="71264" y1="83136" x2="78448" y2="84615"/>
                        <a14:foregroundMark x1="6322" y1="8136" x2="60920" y2="6953"/>
                        <a14:foregroundMark x1="60920" y1="6953" x2="64080" y2="6953"/>
                        <a14:foregroundMark x1="32184" y1="4290" x2="67529" y2="4438"/>
                        <a14:foregroundMark x1="66954" y1="8580" x2="87069" y2="5917"/>
                        <a14:foregroundMark x1="71839" y1="4290" x2="85345" y2="5325"/>
                        <a14:foregroundMark x1="81609" y1="2515" x2="87069" y2="3254"/>
                        <a14:foregroundMark x1="90517" y1="3994" x2="91379" y2="6361"/>
                        <a14:foregroundMark x1="91667" y1="2959" x2="91667" y2="2959"/>
                        <a14:foregroundMark x1="93391" y1="3550" x2="93391" y2="3550"/>
                        <a14:foregroundMark x1="94828" y1="5769" x2="94828" y2="5769"/>
                        <a14:foregroundMark x1="95690" y1="10947" x2="95690" y2="10947"/>
                        <a14:foregroundMark x1="95115" y1="14349" x2="95115" y2="14349"/>
                        <a14:foregroundMark x1="95690" y1="17751" x2="95690" y2="17751"/>
                        <a14:foregroundMark x1="94828" y1="21893" x2="94828" y2="21893"/>
                        <a14:foregroundMark x1="95402" y1="25888" x2="95402" y2="25888"/>
                        <a14:foregroundMark x1="94828" y1="21746" x2="94540" y2="34024"/>
                        <a14:foregroundMark x1="95735" y1="56953" x2="95977" y2="61538"/>
                        <a14:foregroundMark x1="94985" y1="42751" x2="95735" y2="56953"/>
                        <a14:foregroundMark x1="94665" y1="36686" x2="94985" y2="42751"/>
                        <a14:foregroundMark x1="94540" y1="34320" x2="94665" y2="36686"/>
                        <a14:foregroundMark x1="93966" y1="62278" x2="92241" y2="88609"/>
                        <a14:foregroundMark x1="95115" y1="82396" x2="94828" y2="88609"/>
                        <a14:foregroundMark x1="6034" y1="11243" x2="4023" y2="48077"/>
                        <a14:foregroundMark x1="5747" y1="48964" x2="4598" y2="85059"/>
                        <a14:foregroundMark x1="5460" y1="85947" x2="43103" y2="92308"/>
                        <a14:foregroundMark x1="43103" y1="92308" x2="56609" y2="92012"/>
                        <a14:foregroundMark x1="5747" y1="85503" x2="33333" y2="93047"/>
                        <a14:foregroundMark x1="7759" y1="87870" x2="31609" y2="94083"/>
                        <a14:foregroundMark x1="5747" y1="87722" x2="25000" y2="96598"/>
                        <a14:foregroundMark x1="4885" y1="89201" x2="22701" y2="95414"/>
                        <a14:foregroundMark x1="5747" y1="90680" x2="20115" y2="97633"/>
                        <a14:foregroundMark x1="52011" y1="94822" x2="75000" y2="92456"/>
                        <a14:foregroundMark x1="72701" y1="90976" x2="85632" y2="90828"/>
                        <a14:foregroundMark x1="90805" y1="89645" x2="70690" y2="96154"/>
                        <a14:backgroundMark x1="97126" y1="2515" x2="97126" y2="2515"/>
                        <a14:backgroundMark x1="98563" y1="36686" x2="98563" y2="36686"/>
                        <a14:backgroundMark x1="98851" y1="42751" x2="98851" y2="42751"/>
                        <a14:backgroundMark x1="97126" y1="56953" x2="97126" y2="56953"/>
                        <a14:backgroundMark x1="87069" y1="99260" x2="87069" y2="99260"/>
                        <a14:backgroundMark x1="83046" y1="99408" x2="83046" y2="99408"/>
                        <a14:backgroundMark x1="79310" y1="99408" x2="79310" y2="994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4" b="1033"/>
          <a:stretch/>
        </p:blipFill>
        <p:spPr bwMode="auto">
          <a:xfrm>
            <a:off x="5769155" y="1523364"/>
            <a:ext cx="2041427" cy="38959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Producto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03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FA12ADB-D627-408D-B247-AEFC13C332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36" b="98669" l="4598" r="97414">
                        <a14:foregroundMark x1="17529" y1="7692" x2="72989" y2="6361"/>
                        <a14:foregroundMark x1="6897" y1="13609" x2="9770" y2="26479"/>
                        <a14:foregroundMark x1="6034" y1="17308" x2="17241" y2="5325"/>
                        <a14:foregroundMark x1="17241" y1="5325" x2="21839" y2="4882"/>
                        <a14:foregroundMark x1="9195" y1="9911" x2="31064" y2="2601"/>
                        <a14:foregroundMark x1="68678" y1="3254" x2="87356" y2="3846"/>
                        <a14:foregroundMark x1="83908" y1="6509" x2="89080" y2="3846"/>
                        <a14:foregroundMark x1="87644" y1="3107" x2="91092" y2="11982"/>
                        <a14:foregroundMark x1="88218" y1="4882" x2="94253" y2="11834"/>
                        <a14:foregroundMark x1="89943" y1="4438" x2="94828" y2="11686"/>
                        <a14:foregroundMark x1="68391" y1="3107" x2="38218" y2="3698"/>
                        <a14:foregroundMark x1="89368" y1="1923" x2="89368" y2="1923"/>
                        <a14:foregroundMark x1="11782" y1="1627" x2="11782" y2="1627"/>
                        <a14:foregroundMark x1="4885" y1="19231" x2="4885" y2="19231"/>
                        <a14:foregroundMark x1="5747" y1="22041" x2="5747" y2="22041"/>
                        <a14:foregroundMark x1="94253" y1="16124" x2="94253" y2="16124"/>
                        <a14:foregroundMark x1="95690" y1="21006" x2="95690" y2="21006"/>
                        <a14:foregroundMark x1="95115" y1="27071" x2="95115" y2="27071"/>
                        <a14:foregroundMark x1="94828" y1="23373" x2="94828" y2="23373"/>
                        <a14:foregroundMark x1="95115" y1="31361" x2="95115" y2="31361"/>
                        <a14:foregroundMark x1="94828" y1="29142" x2="94828" y2="29142"/>
                        <a14:foregroundMark x1="94253" y1="31805" x2="94253" y2="53550"/>
                        <a14:foregroundMark x1="93966" y1="52663" x2="94540" y2="81657"/>
                        <a14:foregroundMark x1="94253" y1="82544" x2="94253" y2="93491"/>
                        <a14:foregroundMark x1="97126" y1="27811" x2="97126" y2="27811"/>
                        <a14:foregroundMark x1="97414" y1="30325" x2="97414" y2="30325"/>
                        <a14:foregroundMark x1="6322" y1="3402" x2="6322" y2="3402"/>
                        <a14:foregroundMark x1="9195" y1="2071" x2="9195" y2="2071"/>
                        <a14:foregroundMark x1="5460" y1="22929" x2="5747" y2="46302"/>
                        <a14:foregroundMark x1="5172" y1="46746" x2="6034" y2="84172"/>
                        <a14:foregroundMark x1="4598" y1="84172" x2="30172" y2="94083"/>
                        <a14:foregroundMark x1="30172" y1="94083" x2="41954" y2="93491"/>
                        <a14:foregroundMark x1="7471" y1="85651" x2="24713" y2="96598"/>
                        <a14:foregroundMark x1="24713" y1="96598" x2="32184" y2="97189"/>
                        <a14:foregroundMark x1="6322" y1="86686" x2="28736" y2="98669"/>
                        <a14:foregroundMark x1="28736" y1="98669" x2="28736" y2="98669"/>
                        <a14:foregroundMark x1="8621" y1="89793" x2="25862" y2="97929"/>
                        <a14:foregroundMark x1="8333" y1="89201" x2="9195" y2="93639"/>
                        <a14:foregroundMark x1="6034" y1="91568" x2="19253" y2="97189"/>
                        <a14:foregroundMark x1="6609" y1="94379" x2="16954" y2="97041"/>
                        <a14:foregroundMark x1="22989" y1="91420" x2="79598" y2="89201"/>
                        <a14:foregroundMark x1="42816" y1="93639" x2="93678" y2="91864"/>
                        <a14:foregroundMark x1="43678" y1="96302" x2="77299" y2="95710"/>
                        <a14:foregroundMark x1="77299" y1="95710" x2="77299" y2="95710"/>
                        <a14:foregroundMark x1="41954" y1="97633" x2="72701" y2="96450"/>
                        <a14:foregroundMark x1="70690" y1="98225" x2="91379" y2="95414"/>
                        <a14:foregroundMark x1="5172" y1="14201" x2="22701" y2="2959"/>
                        <a14:foregroundMark x1="22701" y1="2959" x2="29310" y2="2959"/>
                        <a14:foregroundMark x1="6322" y1="11982" x2="21264" y2="3402"/>
                        <a14:foregroundMark x1="7471" y1="4142" x2="7471" y2="4142"/>
                        <a14:foregroundMark x1="93966" y1="14645" x2="93966" y2="14645"/>
                        <a14:foregroundMark x1="94828" y1="18047" x2="94828" y2="18047"/>
                        <a14:backgroundMark x1="48851" y1="740" x2="48851" y2="740"/>
                        <a14:backgroundMark x1="22701" y1="148" x2="36494" y2="5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26" b="886"/>
          <a:stretch/>
        </p:blipFill>
        <p:spPr bwMode="auto">
          <a:xfrm>
            <a:off x="8450894" y="1527175"/>
            <a:ext cx="2018665" cy="38468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E7EBB07-2E8C-4EA6-9BB9-C144E69E4D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83" b="98373" l="4598" r="95977">
                        <a14:foregroundMark x1="18966" y1="13018" x2="45690" y2="24112"/>
                        <a14:foregroundMark x1="45690" y1="24112" x2="76724" y2="30178"/>
                        <a14:foregroundMark x1="76724" y1="30178" x2="76437" y2="23225"/>
                        <a14:foregroundMark x1="44253" y1="28402" x2="42529" y2="29586"/>
                        <a14:foregroundMark x1="37931" y1="35947" x2="79023" y2="20414"/>
                        <a14:foregroundMark x1="79023" y1="20414" x2="77874" y2="14941"/>
                        <a14:foregroundMark x1="50000" y1="30325" x2="50862" y2="27219"/>
                        <a14:foregroundMark x1="81897" y1="19675" x2="81897" y2="19675"/>
                        <a14:foregroundMark x1="78448" y1="83284" x2="78448" y2="83284"/>
                        <a14:foregroundMark x1="76724" y1="84763" x2="76724" y2="84763"/>
                        <a14:foregroundMark x1="76724" y1="83136" x2="76724" y2="83136"/>
                        <a14:foregroundMark x1="76724" y1="85059" x2="75287" y2="85059"/>
                        <a14:foregroundMark x1="80747" y1="83284" x2="80747" y2="83284"/>
                        <a14:foregroundMark x1="72126" y1="80769" x2="72989" y2="83580"/>
                        <a14:foregroundMark x1="58908" y1="82840" x2="63793" y2="81361"/>
                        <a14:foregroundMark x1="55747" y1="82396" x2="55747" y2="82396"/>
                        <a14:foregroundMark x1="61782" y1="83136" x2="61782" y2="83136"/>
                        <a14:foregroundMark x1="58908" y1="80917" x2="58908" y2="80917"/>
                        <a14:foregroundMark x1="59770" y1="81213" x2="57184" y2="82988"/>
                        <a14:foregroundMark x1="55172" y1="83580" x2="55172" y2="83580"/>
                        <a14:foregroundMark x1="57184" y1="84911" x2="57184" y2="84911"/>
                        <a14:foregroundMark x1="61782" y1="84320" x2="61782" y2="84320"/>
                        <a14:foregroundMark x1="41954" y1="82840" x2="41954" y2="82840"/>
                        <a14:foregroundMark x1="39655" y1="82840" x2="39655" y2="82840"/>
                        <a14:foregroundMark x1="39943" y1="82396" x2="39943" y2="82396"/>
                        <a14:foregroundMark x1="40805" y1="84467" x2="40805" y2="84467"/>
                        <a14:foregroundMark x1="47414" y1="84763" x2="47414" y2="84763"/>
                        <a14:foregroundMark x1="23851" y1="83580" x2="23851" y2="83580"/>
                        <a14:foregroundMark x1="25000" y1="82840" x2="25000" y2="82840"/>
                        <a14:foregroundMark x1="22414" y1="82544" x2="24138" y2="83432"/>
                        <a14:foregroundMark x1="22414" y1="83136" x2="20690" y2="86243"/>
                        <a14:foregroundMark x1="54598" y1="83580" x2="58046" y2="83876"/>
                        <a14:foregroundMark x1="15230" y1="91272" x2="57759" y2="89201"/>
                        <a14:foregroundMark x1="17241" y1="90976" x2="56609" y2="91568"/>
                        <a14:foregroundMark x1="56609" y1="91568" x2="67816" y2="91124"/>
                        <a14:foregroundMark x1="30172" y1="92751" x2="68966" y2="93195"/>
                        <a14:foregroundMark x1="28448" y1="93491" x2="68678" y2="94675"/>
                        <a14:foregroundMark x1="73276" y1="88757" x2="62931" y2="96006"/>
                        <a14:foregroundMark x1="69253" y1="94970" x2="88793" y2="90976"/>
                        <a14:foregroundMark x1="92816" y1="88166" x2="70115" y2="96450"/>
                        <a14:foregroundMark x1="4023" y1="87278" x2="30747" y2="96893"/>
                        <a14:foregroundMark x1="30747" y1="96893" x2="65517" y2="96893"/>
                        <a14:foregroundMark x1="65517" y1="96893" x2="93391" y2="88609"/>
                        <a14:foregroundMark x1="22414" y1="95858" x2="11782" y2="91568"/>
                        <a14:foregroundMark x1="43678" y1="59615" x2="60920" y2="59615"/>
                        <a14:foregroundMark x1="8333" y1="42012" x2="7759" y2="13609"/>
                        <a14:foregroundMark x1="6609" y1="13905" x2="33908" y2="3846"/>
                        <a14:foregroundMark x1="33908" y1="3846" x2="37356" y2="3698"/>
                        <a14:foregroundMark x1="4885" y1="16568" x2="6034" y2="51923"/>
                        <a14:foregroundMark x1="5460" y1="13314" x2="23276" y2="2071"/>
                        <a14:foregroundMark x1="4885" y1="14941" x2="18966" y2="1775"/>
                        <a14:foregroundMark x1="24713" y1="7692" x2="73563" y2="7840"/>
                        <a14:foregroundMark x1="43391" y1="3254" x2="91379" y2="4290"/>
                        <a14:foregroundMark x1="70977" y1="2515" x2="92529" y2="6361"/>
                        <a14:foregroundMark x1="89368" y1="8284" x2="95115" y2="7249"/>
                        <a14:foregroundMark x1="95115" y1="6509" x2="95690" y2="31657"/>
                        <a14:foregroundMark x1="93391" y1="31805" x2="96264" y2="58136"/>
                        <a14:foregroundMark x1="93678" y1="58136" x2="92241" y2="96006"/>
                        <a14:foregroundMark x1="92241" y1="96006" x2="68391" y2="98373"/>
                        <a14:foregroundMark x1="27011" y1="97633" x2="6322" y2="90680"/>
                        <a14:foregroundMark x1="22414" y1="97189" x2="4885" y2="93047"/>
                        <a14:foregroundMark x1="5460" y1="87722" x2="7759" y2="52811"/>
                        <a14:foregroundMark x1="5460" y1="60651" x2="5172" y2="53107"/>
                        <a14:backgroundMark x1="3448" y1="95414" x2="3448" y2="954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34" b="1234"/>
          <a:stretch/>
        </p:blipFill>
        <p:spPr bwMode="auto">
          <a:xfrm>
            <a:off x="5769155" y="1523364"/>
            <a:ext cx="2041427" cy="38874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Producto</a:t>
            </a:r>
            <a:r>
              <a:rPr lang="en-US"/>
              <a:t> (</a:t>
            </a:r>
            <a:r>
              <a:rPr lang="en-US" err="1"/>
              <a:t>Mapa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62763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C2BA792F-2501-488E-AA23-C1361EF890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31" b="98669" l="3161" r="95115">
                        <a14:foregroundMark x1="9195" y1="83876" x2="13793" y2="66124"/>
                        <a14:foregroundMark x1="91667" y1="12278" x2="91379" y2="18047"/>
                        <a14:foregroundMark x1="56034" y1="29142" x2="72989" y2="29142"/>
                        <a14:foregroundMark x1="93391" y1="12130" x2="93103" y2="31509"/>
                        <a14:foregroundMark x1="95402" y1="26183" x2="95402" y2="32840"/>
                        <a14:foregroundMark x1="94253" y1="31361" x2="93966" y2="44379"/>
                        <a14:foregroundMark x1="94540" y1="44379" x2="94540" y2="54586"/>
                        <a14:foregroundMark x1="94540" y1="54734" x2="93391" y2="69231"/>
                        <a14:foregroundMark x1="94253" y1="69970" x2="94828" y2="83136"/>
                        <a14:foregroundMark x1="93678" y1="84172" x2="92241" y2="90385"/>
                        <a14:foregroundMark x1="93391" y1="90680" x2="91379" y2="96450"/>
                        <a14:foregroundMark x1="92241" y1="95858" x2="80172" y2="97781"/>
                        <a14:foregroundMark x1="90517" y1="96302" x2="77874" y2="97337"/>
                        <a14:foregroundMark x1="93391" y1="11686" x2="60057" y2="1923"/>
                        <a14:foregroundMark x1="60057" y1="1923" x2="21552" y2="1775"/>
                        <a14:foregroundMark x1="21552" y1="1775" x2="4310" y2="11243"/>
                        <a14:foregroundMark x1="15805" y1="5030" x2="59770" y2="7544"/>
                        <a14:foregroundMark x1="70115" y1="5030" x2="81034" y2="3994"/>
                        <a14:foregroundMark x1="83621" y1="3994" x2="89943" y2="5030"/>
                        <a14:foregroundMark x1="6609" y1="11982" x2="6034" y2="34763"/>
                        <a14:foregroundMark x1="4885" y1="35799" x2="5747" y2="57101"/>
                        <a14:foregroundMark x1="5747" y1="56953" x2="6322" y2="87426"/>
                        <a14:foregroundMark x1="5460" y1="87574" x2="29598" y2="98225"/>
                        <a14:foregroundMark x1="29598" y1="98225" x2="30747" y2="98373"/>
                        <a14:foregroundMark x1="4885" y1="86834" x2="22989" y2="98373"/>
                        <a14:foregroundMark x1="4310" y1="87870" x2="19828" y2="98373"/>
                        <a14:foregroundMark x1="18678" y1="90533" x2="73563" y2="90533"/>
                        <a14:foregroundMark x1="73563" y1="90533" x2="32184" y2="92308"/>
                        <a14:foregroundMark x1="36782" y1="94675" x2="77299" y2="92160"/>
                        <a14:foregroundMark x1="3448" y1="93935" x2="12644" y2="97485"/>
                        <a14:foregroundMark x1="65517" y1="2663" x2="94253" y2="10947"/>
                        <a14:foregroundMark x1="94253" y1="10947" x2="94253" y2="11834"/>
                        <a14:foregroundMark x1="32759" y1="97929" x2="79598" y2="986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39" b="868"/>
          <a:stretch/>
        </p:blipFill>
        <p:spPr bwMode="auto">
          <a:xfrm>
            <a:off x="8450894" y="1523363"/>
            <a:ext cx="2018665" cy="38467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F809404-112B-4375-917C-2AB7E2A25A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" b="99408" l="3736" r="97414">
                        <a14:foregroundMark x1="12356" y1="13462" x2="20115" y2="77219"/>
                        <a14:foregroundMark x1="20115" y1="77219" x2="62644" y2="72929"/>
                        <a14:foregroundMark x1="62644" y1="72929" x2="64655" y2="43195"/>
                        <a14:foregroundMark x1="77586" y1="15533" x2="79885" y2="38905"/>
                        <a14:foregroundMark x1="79885" y1="38905" x2="78736" y2="37870"/>
                        <a14:foregroundMark x1="78448" y1="38166" x2="77299" y2="37426"/>
                        <a14:foregroundMark x1="76149" y1="38314" x2="62069" y2="64497"/>
                        <a14:foregroundMark x1="62069" y1="64497" x2="31897" y2="53698"/>
                        <a14:foregroundMark x1="31897" y1="53698" x2="3736" y2="6805"/>
                        <a14:foregroundMark x1="4828" y1="4218" x2="42816" y2="59911"/>
                        <a14:foregroundMark x1="42816" y1="59911" x2="80172" y2="76775"/>
                        <a14:foregroundMark x1="80172" y1="76775" x2="85920" y2="93787"/>
                        <a14:foregroundMark x1="85920" y1="93787" x2="37356" y2="94231"/>
                        <a14:foregroundMark x1="37356" y1="94231" x2="18678" y2="18343"/>
                        <a14:foregroundMark x1="18678" y1="18343" x2="25287" y2="19822"/>
                        <a14:foregroundMark x1="17529" y1="4290" x2="75862" y2="4734"/>
                        <a14:foregroundMark x1="75862" y1="4734" x2="87931" y2="4290"/>
                        <a14:foregroundMark x1="85345" y1="3402" x2="69253" y2="3254"/>
                        <a14:foregroundMark x1="62472" y1="2792" x2="89655" y2="3846"/>
                        <a14:foregroundMark x1="89655" y1="3846" x2="89368" y2="5917"/>
                        <a14:foregroundMark x1="91954" y1="3107" x2="93391" y2="10651"/>
                        <a14:foregroundMark x1="93391" y1="3107" x2="88506" y2="69083"/>
                        <a14:foregroundMark x1="81897" y1="20562" x2="81897" y2="20562"/>
                        <a14:foregroundMark x1="82471" y1="17899" x2="82471" y2="17899"/>
                        <a14:foregroundMark x1="6322" y1="4419" x2="6322" y2="88609"/>
                        <a14:foregroundMark x1="6322" y1="88609" x2="37356" y2="94970"/>
                        <a14:foregroundMark x1="37356" y1="94970" x2="31609" y2="96598"/>
                        <a14:foregroundMark x1="17241" y1="95710" x2="31897" y2="97781"/>
                        <a14:foregroundMark x1="58046" y1="81657" x2="28448" y2="86834"/>
                        <a14:foregroundMark x1="28448" y1="86834" x2="31322" y2="84763"/>
                        <a14:foregroundMark x1="65805" y1="84024" x2="54023" y2="84024"/>
                        <a14:foregroundMark x1="60345" y1="82988" x2="60345" y2="82988"/>
                        <a14:foregroundMark x1="41667" y1="82544" x2="39943" y2="82692"/>
                        <a14:foregroundMark x1="42529" y1="82544" x2="38218" y2="83580"/>
                        <a14:foregroundMark x1="24138" y1="82692" x2="24138" y2="82692"/>
                        <a14:foregroundMark x1="21839" y1="83728" x2="25862" y2="84024"/>
                        <a14:foregroundMark x1="70402" y1="98077" x2="89368" y2="88166"/>
                        <a14:foregroundMark x1="93536" y1="84172" x2="93678" y2="84024"/>
                        <a14:foregroundMark x1="93254" y1="84467" x2="93536" y2="84172"/>
                        <a14:foregroundMark x1="92970" y1="84763" x2="93254" y2="84467"/>
                        <a14:foregroundMark x1="83333" y1="94822" x2="92970" y2="84763"/>
                        <a14:foregroundMark x1="97346" y1="84467" x2="97701" y2="84172"/>
                        <a14:foregroundMark x1="96989" y1="84763" x2="97346" y2="84467"/>
                        <a14:foregroundMark x1="83621" y1="95858" x2="96989" y2="84763"/>
                        <a14:foregroundMark x1="93718" y1="37722" x2="93103" y2="15828"/>
                        <a14:foregroundMark x1="94945" y1="81361" x2="93718" y2="37722"/>
                        <a14:foregroundMark x1="95024" y1="84172" x2="94945" y2="81361"/>
                        <a14:foregroundMark x1="95032" y1="84467" x2="95024" y2="84172"/>
                        <a14:foregroundMark x1="95040" y1="84763" x2="95032" y2="84467"/>
                        <a14:foregroundMark x1="95115" y1="87426" x2="95040" y2="84763"/>
                        <a14:foregroundMark x1="80172" y1="18195" x2="80172" y2="18195"/>
                        <a14:foregroundMark x1="81609" y1="19231" x2="81609" y2="19231"/>
                        <a14:foregroundMark x1="94540" y1="89793" x2="79310" y2="98225"/>
                        <a14:foregroundMark x1="78161" y1="1036" x2="78161" y2="1036"/>
                        <a14:foregroundMark x1="75000" y1="888" x2="75000" y2="888"/>
                        <a14:foregroundMark x1="75575" y1="888" x2="75575" y2="888"/>
                        <a14:foregroundMark x1="76724" y1="888" x2="76724" y2="888"/>
                        <a14:backgroundMark x1="4310" y1="2219" x2="4310" y2="2219"/>
                        <a14:backgroundMark x1="4310" y1="2959" x2="4310" y2="2959"/>
                        <a14:backgroundMark x1="4310" y1="1775" x2="3161" y2="3994"/>
                        <a14:backgroundMark x1="97701" y1="97485" x2="97701" y2="97485"/>
                        <a14:backgroundMark x1="98276" y1="81361" x2="98276" y2="81361"/>
                        <a14:backgroundMark x1="97701" y1="84467" x2="97701" y2="84467"/>
                        <a14:backgroundMark x1="97701" y1="84172" x2="97701" y2="84172"/>
                        <a14:backgroundMark x1="97126" y1="84763" x2="97126" y2="84763"/>
                        <a14:backgroundMark x1="97989" y1="37722" x2="97989" y2="37722"/>
                        <a14:backgroundMark x1="13793" y1="99408" x2="13793" y2="99408"/>
                        <a14:backgroundMark x1="17816" y1="99408" x2="17816" y2="99408"/>
                        <a14:backgroundMark x1="21552" y1="99408" x2="21552" y2="99408"/>
                        <a14:backgroundMark x1="25575" y1="99556" x2="25575" y2="99556"/>
                        <a14:backgroundMark x1="30460" y1="99704" x2="30460" y2="99704"/>
                        <a14:backgroundMark x1="33908" y1="99704" x2="33908" y2="99704"/>
                        <a14:backgroundMark x1="36207" y1="99556" x2="36207" y2="99556"/>
                        <a14:backgroundMark x1="39943" y1="99408" x2="39943" y2="99408"/>
                        <a14:backgroundMark x1="43966" y1="99704" x2="43966" y2="99704"/>
                        <a14:backgroundMark x1="47701" y1="99704" x2="47701" y2="99704"/>
                        <a14:backgroundMark x1="51437" y1="99556" x2="51437" y2="99556"/>
                        <a14:backgroundMark x1="56609" y1="99556" x2="56609" y2="99556"/>
                        <a14:backgroundMark x1="60920" y1="99556" x2="60920" y2="99556"/>
                        <a14:backgroundMark x1="64368" y1="99704" x2="64368" y2="99704"/>
                        <a14:backgroundMark x1="68678" y1="99852" x2="68678" y2="99852"/>
                        <a14:backgroundMark x1="87931" y1="99556" x2="87931" y2="99556"/>
                        <a14:backgroundMark x1="86494" y1="99408" x2="86494" y2="99408"/>
                        <a14:backgroundMark x1="88506" y1="99704" x2="88506" y2="99704"/>
                        <a14:backgroundMark x1="87931" y1="99408" x2="87931" y2="99408"/>
                        <a14:backgroundMark x1="86494" y1="99408" x2="86494" y2="99408"/>
                        <a14:backgroundMark x1="89080" y1="99556" x2="89080" y2="99556"/>
                        <a14:backgroundMark x1="87931" y1="99408" x2="87931" y2="99408"/>
                        <a14:backgroundMark x1="86494" y1="99408" x2="86494" y2="99408"/>
                        <a14:backgroundMark x1="83809" y1="99408" x2="89655" y2="99408"/>
                        <a14:backgroundMark x1="83559" y1="99546" x2="84483" y2="99556"/>
                        <a14:backgroundMark x1="70115" y1="99408" x2="82716" y2="99538"/>
                        <a14:backgroundMark x1="13793" y1="444" x2="80172" y2="740"/>
                        <a14:backgroundMark x1="80172" y1="740" x2="87356" y2="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969" y="1523363"/>
            <a:ext cx="2018665" cy="392174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Carrito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863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0443525-A935-46C8-8451-A6577FF11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36" b="98817" l="3448" r="95690">
                        <a14:foregroundMark x1="6897" y1="11391" x2="7759" y2="86686"/>
                        <a14:foregroundMark x1="4885" y1="33432" x2="4885" y2="87130"/>
                        <a14:foregroundMark x1="4885" y1="87130" x2="4885" y2="87130"/>
                        <a14:foregroundMark x1="5747" y1="13166" x2="28161" y2="1775"/>
                        <a14:foregroundMark x1="28161" y1="1775" x2="28161" y2="1775"/>
                        <a14:foregroundMark x1="5460" y1="11538" x2="23851" y2="3994"/>
                        <a14:foregroundMark x1="21552" y1="7101" x2="58908" y2="6657"/>
                        <a14:foregroundMark x1="58908" y1="6657" x2="60345" y2="6657"/>
                        <a14:foregroundMark x1="35345" y1="4882" x2="67241" y2="3994"/>
                        <a14:foregroundMark x1="64080" y1="2811" x2="84770" y2="7544"/>
                        <a14:foregroundMark x1="67529" y1="2367" x2="94253" y2="9763"/>
                        <a14:foregroundMark x1="74138" y1="2219" x2="95977" y2="10947"/>
                        <a14:foregroundMark x1="93678" y1="11834" x2="95115" y2="33136"/>
                        <a14:foregroundMark x1="94828" y1="32988" x2="94253" y2="48669"/>
                        <a14:foregroundMark x1="94253" y1="48669" x2="94253" y2="48964"/>
                        <a14:foregroundMark x1="95690" y1="49408" x2="94540" y2="66864"/>
                        <a14:foregroundMark x1="93678" y1="68047" x2="94828" y2="87278"/>
                        <a14:foregroundMark x1="22126" y1="92160" x2="65805" y2="89941"/>
                        <a14:foregroundMark x1="65805" y1="89941" x2="28736" y2="97781"/>
                        <a14:foregroundMark x1="28736" y1="97781" x2="40805" y2="93935"/>
                        <a14:foregroundMark x1="5172" y1="12278" x2="29598" y2="1331"/>
                        <a14:foregroundMark x1="29598" y1="1331" x2="29885" y2="1331"/>
                        <a14:foregroundMark x1="28736" y1="2367" x2="4310" y2="7840"/>
                        <a14:foregroundMark x1="73276" y1="2071" x2="93391" y2="8284"/>
                        <a14:foregroundMark x1="94253" y1="8284" x2="75862" y2="1331"/>
                        <a14:foregroundMark x1="81897" y1="2071" x2="93391" y2="7101"/>
                        <a14:foregroundMark x1="27874" y1="90385" x2="13793" y2="96006"/>
                        <a14:foregroundMark x1="4885" y1="87426" x2="23851" y2="98521"/>
                        <a14:foregroundMark x1="6034" y1="89349" x2="20115" y2="97633"/>
                        <a14:foregroundMark x1="5747" y1="90385" x2="21839" y2="98964"/>
                        <a14:foregroundMark x1="4598" y1="93195" x2="11782" y2="97337"/>
                        <a14:foregroundMark x1="4023" y1="93639" x2="12356" y2="98225"/>
                        <a14:foregroundMark x1="3448" y1="93639" x2="10057" y2="98373"/>
                        <a14:foregroundMark x1="5747" y1="94822" x2="7759" y2="97485"/>
                        <a14:foregroundMark x1="5460" y1="96450" x2="5460" y2="96450"/>
                        <a14:foregroundMark x1="7471" y1="2515" x2="7471" y2="2515"/>
                        <a14:foregroundMark x1="68678" y1="92308" x2="68678" y2="92308"/>
                        <a14:foregroundMark x1="80172" y1="92160" x2="80172" y2="92160"/>
                        <a14:foregroundMark x1="80747" y1="93047" x2="80747" y2="93047"/>
                        <a14:foregroundMark x1="63793" y1="90828" x2="83621" y2="92160"/>
                        <a14:foregroundMark x1="71839" y1="96893" x2="89655" y2="906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894" y="1487854"/>
            <a:ext cx="2018664" cy="392174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7C46F66-EE4A-44CB-A5DD-48C0A2D5058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367" b="98225" l="3736" r="95690">
                        <a14:foregroundMark x1="14943" y1="13314" x2="44253" y2="15237"/>
                        <a14:foregroundMark x1="25000" y1="7988" x2="54023" y2="6213"/>
                        <a14:foregroundMark x1="78448" y1="83136" x2="72701" y2="84467"/>
                        <a14:foregroundMark x1="75287" y1="82396" x2="69253" y2="80769"/>
                        <a14:foregroundMark x1="76724" y1="84320" x2="76724" y2="84320"/>
                        <a14:foregroundMark x1="76724" y1="82840" x2="76724" y2="82840"/>
                        <a14:foregroundMark x1="76724" y1="85059" x2="76724" y2="85059"/>
                        <a14:foregroundMark x1="60632" y1="82692" x2="60632" y2="82692"/>
                        <a14:foregroundMark x1="60632" y1="81509" x2="63218" y2="85947"/>
                        <a14:foregroundMark x1="61494" y1="81805" x2="61782" y2="85059"/>
                        <a14:foregroundMark x1="60057" y1="81065" x2="58333" y2="85799"/>
                        <a14:foregroundMark x1="55172" y1="84024" x2="55172" y2="84024"/>
                        <a14:foregroundMark x1="55460" y1="81805" x2="55460" y2="81805"/>
                        <a14:foregroundMark x1="58333" y1="80917" x2="58333" y2="80917"/>
                        <a14:foregroundMark x1="43103" y1="82249" x2="43103" y2="82249"/>
                        <a14:foregroundMark x1="40517" y1="82692" x2="40517" y2="82692"/>
                        <a14:foregroundMark x1="40805" y1="82692" x2="40805" y2="82692"/>
                        <a14:foregroundMark x1="39655" y1="84467" x2="39655" y2="84467"/>
                        <a14:foregroundMark x1="16667" y1="82692" x2="16667" y2="82692"/>
                        <a14:foregroundMark x1="24713" y1="83136" x2="24713" y2="83136"/>
                        <a14:foregroundMark x1="20977" y1="83432" x2="22414" y2="83136"/>
                        <a14:foregroundMark x1="17529" y1="88905" x2="57471" y2="89201"/>
                        <a14:foregroundMark x1="26149" y1="92308" x2="87069" y2="92456"/>
                        <a14:foregroundMark x1="19828" y1="93639" x2="66379" y2="93195"/>
                        <a14:foregroundMark x1="29023" y1="94970" x2="61207" y2="95266"/>
                        <a14:foregroundMark x1="61207" y1="95266" x2="71552" y2="95266"/>
                        <a14:foregroundMark x1="64655" y1="90680" x2="83333" y2="90828"/>
                        <a14:foregroundMark x1="6322" y1="82544" x2="33046" y2="93491"/>
                        <a14:foregroundMark x1="33046" y1="93491" x2="33046" y2="93491"/>
                        <a14:foregroundMark x1="10057" y1="90089" x2="30460" y2="94231"/>
                        <a14:foregroundMark x1="6609" y1="89349" x2="26149" y2="98225"/>
                        <a14:foregroundMark x1="5460" y1="89201" x2="17529" y2="97485"/>
                        <a14:foregroundMark x1="7471" y1="93195" x2="15805" y2="97189"/>
                        <a14:foregroundMark x1="10345" y1="96302" x2="5172" y2="93047"/>
                        <a14:foregroundMark x1="3736" y1="91568" x2="3736" y2="91568"/>
                        <a14:foregroundMark x1="22701" y1="97041" x2="66092" y2="97485"/>
                        <a14:foregroundMark x1="66092" y1="97485" x2="91954" y2="89497"/>
                        <a14:foregroundMark x1="72414" y1="95710" x2="94540" y2="93639"/>
                        <a14:foregroundMark x1="81897" y1="96893" x2="95977" y2="94231"/>
                        <a14:foregroundMark x1="82759" y1="97189" x2="74138" y2="96893"/>
                        <a14:foregroundMark x1="92816" y1="95266" x2="93966" y2="84763"/>
                        <a14:foregroundMark x1="94828" y1="43343" x2="94828" y2="55473"/>
                        <a14:foregroundMark x1="94540" y1="56065" x2="93678" y2="67751"/>
                        <a14:foregroundMark x1="95402" y1="78402" x2="95402" y2="78402"/>
                        <a14:foregroundMark x1="95115" y1="82396" x2="95115" y2="82396"/>
                        <a14:foregroundMark x1="95690" y1="84615" x2="93678" y2="66716"/>
                        <a14:foregroundMark x1="95115" y1="33876" x2="95402" y2="14645"/>
                        <a14:foregroundMark x1="95115" y1="32988" x2="95690" y2="47633"/>
                        <a14:foregroundMark x1="95115" y1="15828" x2="92241" y2="2367"/>
                        <a14:foregroundMark x1="5460" y1="5473" x2="4310" y2="18935"/>
                        <a14:foregroundMark x1="5460" y1="89497" x2="8621" y2="75296"/>
                        <a14:foregroundMark x1="4885" y1="82840" x2="5460" y2="68935"/>
                        <a14:foregroundMark x1="5747" y1="71154" x2="7759" y2="57396"/>
                        <a14:foregroundMark x1="6034" y1="60207" x2="10920" y2="44083"/>
                        <a14:foregroundMark x1="4598" y1="54586" x2="8333" y2="36243"/>
                        <a14:foregroundMark x1="4885" y1="41124" x2="10057" y2="27219"/>
                        <a14:foregroundMark x1="5747" y1="32840" x2="8621" y2="19970"/>
                        <a14:foregroundMark x1="4885" y1="5621" x2="16667" y2="2367"/>
                        <a14:foregroundMark x1="9195" y1="6065" x2="39943" y2="5325"/>
                        <a14:foregroundMark x1="20690" y1="2663" x2="56609" y2="4142"/>
                        <a14:foregroundMark x1="56609" y1="4142" x2="60345" y2="3994"/>
                        <a14:foregroundMark x1="55460" y1="3402" x2="72126" y2="3698"/>
                        <a14:foregroundMark x1="58621" y1="7544" x2="78736" y2="4882"/>
                        <a14:foregroundMark x1="68966" y1="7988" x2="86494" y2="5621"/>
                        <a14:foregroundMark x1="81897" y1="16272" x2="86207" y2="16420"/>
                        <a14:foregroundMark x1="81322" y1="19970" x2="81322" y2="19970"/>
                        <a14:foregroundMark x1="81609" y1="17456" x2="81609" y2="17456"/>
                        <a14:foregroundMark x1="83046" y1="16124" x2="85057" y2="16864"/>
                        <a14:foregroundMark x1="80747" y1="18195" x2="80747" y2="18195"/>
                        <a14:foregroundMark x1="80747" y1="19527" x2="83621" y2="16568"/>
                        <a14:foregroundMark x1="79598" y1="15533" x2="79885" y2="18047"/>
                        <a14:backgroundMark x1="56034" y1="99408" x2="56034" y2="994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58" b="1076"/>
          <a:stretch/>
        </p:blipFill>
        <p:spPr bwMode="auto">
          <a:xfrm>
            <a:off x="5769969" y="1559215"/>
            <a:ext cx="2018665" cy="38500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Carrito</a:t>
            </a:r>
            <a:r>
              <a:rPr lang="en-US"/>
              <a:t> (</a:t>
            </a:r>
            <a:r>
              <a:rPr lang="en-US" err="1"/>
              <a:t>Selección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66728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AE0268E1-8045-4189-91E7-77645FD944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67" b="96598" l="3161" r="95690">
                        <a14:foregroundMark x1="6609" y1="10651" x2="8621" y2="59172"/>
                        <a14:foregroundMark x1="4023" y1="32101" x2="4310" y2="59024"/>
                        <a14:foregroundMark x1="3448" y1="10799" x2="24425" y2="2959"/>
                        <a14:foregroundMark x1="8333" y1="2367" x2="8333" y2="2367"/>
                        <a14:foregroundMark x1="5747" y1="3402" x2="5747" y2="3402"/>
                        <a14:foregroundMark x1="19828" y1="5473" x2="81322" y2="5769"/>
                        <a14:foregroundMark x1="66667" y1="3550" x2="91379" y2="10503"/>
                        <a14:foregroundMark x1="70690" y1="3107" x2="92816" y2="9615"/>
                        <a14:foregroundMark x1="78161" y1="3402" x2="95402" y2="9172"/>
                        <a14:foregroundMark x1="94253" y1="11834" x2="94253" y2="11834"/>
                        <a14:foregroundMark x1="95115" y1="15237" x2="95115" y2="15237"/>
                        <a14:foregroundMark x1="94828" y1="12130" x2="95690" y2="32249"/>
                        <a14:foregroundMark x1="95402" y1="31805" x2="94828" y2="50888"/>
                        <a14:foregroundMark x1="94253" y1="50148" x2="92816" y2="88166"/>
                        <a14:foregroundMark x1="5747" y1="59024" x2="6609" y2="88018"/>
                        <a14:foregroundMark x1="4310" y1="88462" x2="16954" y2="96598"/>
                        <a14:foregroundMark x1="69253" y1="91716" x2="86782" y2="92160"/>
                        <a14:foregroundMark x1="65230" y1="92308" x2="18391" y2="94379"/>
                        <a14:backgroundMark x1="95690" y1="740" x2="97701" y2="5030"/>
                        <a14:backgroundMark x1="13506" y1="148" x2="44540" y2="888"/>
                        <a14:backgroundMark x1="44540" y1="888" x2="77299" y2="148"/>
                        <a14:backgroundMark x1="77299" y1="148" x2="77299" y2="148"/>
                        <a14:backgroundMark x1="11494" y1="99704" x2="13793" y2="99704"/>
                        <a14:backgroundMark x1="16092" y1="99704" x2="16092" y2="99704"/>
                        <a14:backgroundMark x1="21839" y1="99852" x2="21839" y2="99852"/>
                        <a14:backgroundMark x1="28161" y1="99556" x2="28161" y2="99556"/>
                        <a14:backgroundMark x1="33046" y1="99556" x2="33046" y2="99556"/>
                        <a14:backgroundMark x1="40230" y1="99852" x2="40230" y2="99852"/>
                        <a14:backgroundMark x1="47701" y1="99408" x2="47701" y2="99408"/>
                        <a14:backgroundMark x1="55460" y1="99408" x2="55460" y2="99408"/>
                        <a14:backgroundMark x1="60057" y1="99408" x2="60057" y2="99408"/>
                        <a14:backgroundMark x1="65230" y1="99408" x2="65230" y2="99408"/>
                        <a14:backgroundMark x1="71264" y1="99408" x2="71264" y2="99408"/>
                        <a14:backgroundMark x1="75575" y1="99852" x2="75575" y2="998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1071"/>
          <a:stretch/>
        </p:blipFill>
        <p:spPr bwMode="auto">
          <a:xfrm>
            <a:off x="8450894" y="1487854"/>
            <a:ext cx="2018664" cy="38794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116226A-EC5F-407A-8163-45658E47E1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36" b="98521" l="4023" r="95690">
                        <a14:foregroundMark x1="19540" y1="4586" x2="52874" y2="15089"/>
                        <a14:foregroundMark x1="52874" y1="15089" x2="64368" y2="25592"/>
                        <a14:foregroundMark x1="18103" y1="7249" x2="75862" y2="5621"/>
                        <a14:foregroundMark x1="72126" y1="6065" x2="9483" y2="8136"/>
                        <a14:foregroundMark x1="8333" y1="4882" x2="40093" y2="2838"/>
                        <a14:foregroundMark x1="41200" y1="2850" x2="71264" y2="4586"/>
                        <a14:foregroundMark x1="79023" y1="4142" x2="91092" y2="19083"/>
                        <a14:foregroundMark x1="91092" y1="19083" x2="91667" y2="22189"/>
                        <a14:foregroundMark x1="70402" y1="3402" x2="91092" y2="7249"/>
                        <a14:foregroundMark x1="81034" y1="14053" x2="77586" y2="22337"/>
                        <a14:foregroundMark x1="83333" y1="15976" x2="82471" y2="26183"/>
                        <a14:foregroundMark x1="92529" y1="9024" x2="94253" y2="20858"/>
                        <a14:foregroundMark x1="77385" y1="3248" x2="89655" y2="4142"/>
                        <a14:foregroundMark x1="89655" y1="4142" x2="89943" y2="5325"/>
                        <a14:foregroundMark x1="6322" y1="10207" x2="7184" y2="28550"/>
                        <a14:foregroundMark x1="6034" y1="28254" x2="6034" y2="49260"/>
                        <a14:foregroundMark x1="6034" y1="49112" x2="6897" y2="73521"/>
                        <a14:foregroundMark x1="6322" y1="73521" x2="8046" y2="89201"/>
                        <a14:foregroundMark x1="8046" y1="89201" x2="82759" y2="93787"/>
                        <a14:foregroundMark x1="84770" y1="84911" x2="13218" y2="83728"/>
                        <a14:foregroundMark x1="31897" y1="79142" x2="67241" y2="80030"/>
                        <a14:foregroundMark x1="67241" y1="80030" x2="51149" y2="83432"/>
                        <a14:foregroundMark x1="4598" y1="84467" x2="29023" y2="94970"/>
                        <a14:foregroundMark x1="29023" y1="94970" x2="70402" y2="93343"/>
                        <a14:foregroundMark x1="6034" y1="85207" x2="22414" y2="98521"/>
                        <a14:foregroundMark x1="22414" y1="98521" x2="37644" y2="96746"/>
                        <a14:foregroundMark x1="4023" y1="89053" x2="11207" y2="95710"/>
                        <a14:foregroundMark x1="95690" y1="81953" x2="82471" y2="95414"/>
                        <a14:foregroundMark x1="45115" y1="96006" x2="89080" y2="93343"/>
                        <a14:foregroundMark x1="91954" y1="88166" x2="64943" y2="97929"/>
                        <a14:foregroundMark x1="64943" y1="97929" x2="60057" y2="98077"/>
                        <a14:foregroundMark x1="94253" y1="88166" x2="92529" y2="96154"/>
                        <a14:foregroundMark x1="42816" y1="82101" x2="41954" y2="81657"/>
                        <a14:foregroundMark x1="39080" y1="82249" x2="39368" y2="82840"/>
                        <a14:foregroundMark x1="93966" y1="21450" x2="95690" y2="41864"/>
                        <a14:foregroundMark x1="94828" y1="39645" x2="94253" y2="59172"/>
                        <a14:foregroundMark x1="94828" y1="59467" x2="94828" y2="83284"/>
                        <a14:foregroundMark x1="60632" y1="2811" x2="60632" y2="2811"/>
                        <a14:foregroundMark x1="50000" y1="2663" x2="77299" y2="2367"/>
                        <a14:backgroundMark x1="78819" y1="1121" x2="84483" y2="1183"/>
                        <a14:backgroundMark x1="17241" y1="444" x2="52238" y2="829"/>
                        <a14:backgroundMark x1="19540" y1="99260" x2="19540" y2="99260"/>
                        <a14:backgroundMark x1="31034" y1="99704" x2="31034" y2="99704"/>
                        <a14:backgroundMark x1="36782" y1="99408" x2="36782" y2="99408"/>
                        <a14:backgroundMark x1="60632" y1="99260" x2="60632" y2="99260"/>
                        <a14:backgroundMark x1="81034" y1="99408" x2="81034" y2="99408"/>
                        <a14:backgroundMark x1="66954" y1="98964" x2="66954" y2="98964"/>
                        <a14:backgroundMark x1="46839" y1="99408" x2="46839" y2="994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970" y="1523363"/>
            <a:ext cx="2018664" cy="392174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1791D8-228B-48E1-A658-21AECF03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000" y="1215600"/>
            <a:ext cx="2694400" cy="4436800"/>
          </a:xfrm>
        </p:spPr>
        <p:txBody>
          <a:bodyPr/>
          <a:lstStyle/>
          <a:p>
            <a:pPr algn="ctr"/>
            <a:r>
              <a:rPr lang="en-US" err="1"/>
              <a:t>Carrito</a:t>
            </a:r>
            <a:r>
              <a:rPr lang="en-US"/>
              <a:t> (</a:t>
            </a:r>
            <a:r>
              <a:rPr lang="en-US" err="1"/>
              <a:t>Mapa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02784270"/>
      </p:ext>
    </p:extLst>
  </p:cSld>
  <p:clrMapOvr>
    <a:masterClrMapping/>
  </p:clrMapOvr>
</p:sld>
</file>

<file path=ppt/theme/theme1.xml><?xml version="1.0" encoding="utf-8"?>
<a:theme xmlns:a="http://schemas.openxmlformats.org/drawingml/2006/main" name="Juliet template">
  <a:themeElements>
    <a:clrScheme name="Custom 347">
      <a:dk1>
        <a:srgbClr val="666666"/>
      </a:dk1>
      <a:lt1>
        <a:srgbClr val="FFFFFF"/>
      </a:lt1>
      <a:dk2>
        <a:srgbClr val="B7B7B7"/>
      </a:dk2>
      <a:lt2>
        <a:srgbClr val="E4E4E4"/>
      </a:lt2>
      <a:accent1>
        <a:srgbClr val="5C91E6"/>
      </a:accent1>
      <a:accent2>
        <a:srgbClr val="4CD5D5"/>
      </a:accent2>
      <a:accent3>
        <a:srgbClr val="7A6DDD"/>
      </a:accent3>
      <a:accent4>
        <a:srgbClr val="EC59B6"/>
      </a:accent4>
      <a:accent5>
        <a:srgbClr val="F79E3A"/>
      </a:accent5>
      <a:accent6>
        <a:srgbClr val="EEDC14"/>
      </a:accent6>
      <a:hlink>
        <a:srgbClr val="66666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B2076F8ADCAA4D947248F6310A519A" ma:contentTypeVersion="8" ma:contentTypeDescription="Create a new document." ma:contentTypeScope="" ma:versionID="ceb6581085e8cc207c9e0890b2b7c06a">
  <xsd:schema xmlns:xsd="http://www.w3.org/2001/XMLSchema" xmlns:xs="http://www.w3.org/2001/XMLSchema" xmlns:p="http://schemas.microsoft.com/office/2006/metadata/properties" xmlns:ns3="da4d0319-4ee4-4be2-a966-d43a22be9a7e" xmlns:ns4="9ecd391c-61ae-4c46-a8ea-45239c953ac9" targetNamespace="http://schemas.microsoft.com/office/2006/metadata/properties" ma:root="true" ma:fieldsID="7eaa193d36e48724a2c68072bbac0fa6" ns3:_="" ns4:_="">
    <xsd:import namespace="da4d0319-4ee4-4be2-a966-d43a22be9a7e"/>
    <xsd:import namespace="9ecd391c-61ae-4c46-a8ea-45239c953ac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4d0319-4ee4-4be2-a966-d43a22be9a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cd391c-61ae-4c46-a8ea-45239c953ac9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37806DE-49AE-46BE-B8AF-8C4280F78E9A}">
  <ds:schemaRefs>
    <ds:schemaRef ds:uri="9ecd391c-61ae-4c46-a8ea-45239c953ac9"/>
    <ds:schemaRef ds:uri="da4d0319-4ee4-4be2-a966-d43a22be9a7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9FB01ED-658B-44F6-B1D5-F6481E5459D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5CF5D47-A76E-4D74-A57D-5A701531B702}">
  <ds:schemaRefs>
    <ds:schemaRef ds:uri="9ecd391c-61ae-4c46-a8ea-45239c953ac9"/>
    <ds:schemaRef ds:uri="da4d0319-4ee4-4be2-a966-d43a22be9a7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Juliet · SlidesCarnival</Template>
  <TotalTime>0</TotalTime>
  <Words>27</Words>
  <Application>Microsoft Macintosh PowerPoint</Application>
  <PresentationFormat>Panorámica</PresentationFormat>
  <Paragraphs>12</Paragraphs>
  <Slides>12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Montserrat</vt:lpstr>
      <vt:lpstr>Montserrat ExtraBold</vt:lpstr>
      <vt:lpstr>Montserrat Light</vt:lpstr>
      <vt:lpstr>Juliet template</vt:lpstr>
      <vt:lpstr>Health To Go</vt:lpstr>
      <vt:lpstr>Inicio</vt:lpstr>
      <vt:lpstr>Buscar</vt:lpstr>
      <vt:lpstr>Busqueda iniciada </vt:lpstr>
      <vt:lpstr>Producto</vt:lpstr>
      <vt:lpstr>Producto (Mapa)</vt:lpstr>
      <vt:lpstr>Carrito</vt:lpstr>
      <vt:lpstr>Carrito (Selección)</vt:lpstr>
      <vt:lpstr>Carrito (Mapa)</vt:lpstr>
      <vt:lpstr>Compra </vt:lpstr>
      <vt:lpstr>Compra (Mapa)</vt:lpstr>
      <vt:lpstr>Funcionamiento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MARCOS GARCIA COCOLETZI</dc:creator>
  <cp:lastModifiedBy>LUIS FERNANDO MARTINEZ HERNANDEZ</cp:lastModifiedBy>
  <cp:revision>2</cp:revision>
  <dcterms:created xsi:type="dcterms:W3CDTF">2021-12-10T23:58:00Z</dcterms:created>
  <dcterms:modified xsi:type="dcterms:W3CDTF">2021-12-11T04:23:28Z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0x01010070B2076F8ADCAA4D947248F6310A519A</vt:lpwstr>
  </property>
</Properties>
</file>

<file path=docProps/thumbnail.jpeg>
</file>